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92" r:id="rId6"/>
    <p:sldId id="260" r:id="rId7"/>
    <p:sldId id="264" r:id="rId8"/>
    <p:sldId id="262" r:id="rId9"/>
    <p:sldId id="283" r:id="rId10"/>
    <p:sldId id="284" r:id="rId11"/>
    <p:sldId id="285" r:id="rId12"/>
    <p:sldId id="286" r:id="rId13"/>
    <p:sldId id="263" r:id="rId14"/>
    <p:sldId id="289" r:id="rId15"/>
    <p:sldId id="290" r:id="rId16"/>
    <p:sldId id="265" r:id="rId17"/>
    <p:sldId id="269" r:id="rId18"/>
    <p:sldId id="270" r:id="rId19"/>
    <p:sldId id="271" r:id="rId20"/>
    <p:sldId id="272" r:id="rId21"/>
    <p:sldId id="273" r:id="rId22"/>
    <p:sldId id="274" r:id="rId23"/>
    <p:sldId id="277" r:id="rId24"/>
    <p:sldId id="280" r:id="rId25"/>
    <p:sldId id="281" r:id="rId26"/>
    <p:sldId id="282" r:id="rId27"/>
    <p:sldId id="276" r:id="rId28"/>
    <p:sldId id="275" r:id="rId29"/>
    <p:sldId id="287" r:id="rId30"/>
    <p:sldId id="288"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4624" autoAdjust="0"/>
  </p:normalViewPr>
  <p:slideViewPr>
    <p:cSldViewPr>
      <p:cViewPr varScale="1">
        <p:scale>
          <a:sx n="66" d="100"/>
          <a:sy n="66" d="100"/>
        </p:scale>
        <p:origin x="-14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4AE291-AC63-4BCC-96D7-06ACCD04364C}"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en-US"/>
        </a:p>
      </dgm:t>
    </dgm:pt>
    <dgm:pt modelId="{47DB76EE-2ED1-4B1B-A602-C5BA37A3E52C}">
      <dgm:prSet phldrT="[Text]"/>
      <dgm:spPr/>
      <dgm:t>
        <a:bodyPr/>
        <a:lstStyle/>
        <a:p>
          <a:r>
            <a:rPr lang="en-US" dirty="0" smtClean="0"/>
            <a:t>Company required to appoint Independent Director</a:t>
          </a:r>
        </a:p>
      </dgm:t>
    </dgm:pt>
    <dgm:pt modelId="{55442C88-F588-470F-9F72-AD445B07799B}" type="parTrans" cxnId="{3A70AD74-2040-46ED-AF9E-8531835081C4}">
      <dgm:prSet/>
      <dgm:spPr/>
      <dgm:t>
        <a:bodyPr/>
        <a:lstStyle/>
        <a:p>
          <a:endParaRPr lang="en-US"/>
        </a:p>
      </dgm:t>
    </dgm:pt>
    <dgm:pt modelId="{3CB6C037-0293-4B25-810B-F6708DD4B60C}" type="sibTrans" cxnId="{3A70AD74-2040-46ED-AF9E-8531835081C4}">
      <dgm:prSet/>
      <dgm:spPr/>
      <dgm:t>
        <a:bodyPr/>
        <a:lstStyle/>
        <a:p>
          <a:endParaRPr lang="en-US"/>
        </a:p>
      </dgm:t>
    </dgm:pt>
    <dgm:pt modelId="{9342FE2E-E0BE-4B67-9AF2-80DA32DB9E59}" type="asst">
      <dgm:prSet phldrT="[Text]"/>
      <dgm:spPr/>
      <dgm:t>
        <a:bodyPr/>
        <a:lstStyle/>
        <a:p>
          <a:r>
            <a:rPr lang="en-US" dirty="0" smtClean="0"/>
            <a:t>Every Listed Company</a:t>
          </a:r>
          <a:endParaRPr lang="en-US" dirty="0"/>
        </a:p>
      </dgm:t>
    </dgm:pt>
    <dgm:pt modelId="{C684AD57-6749-4802-8D15-37792863D8FF}" type="parTrans" cxnId="{F099C5E7-15F0-4895-B839-3C9AD503DE1A}">
      <dgm:prSet/>
      <dgm:spPr/>
      <dgm:t>
        <a:bodyPr/>
        <a:lstStyle/>
        <a:p>
          <a:endParaRPr lang="en-US"/>
        </a:p>
      </dgm:t>
    </dgm:pt>
    <dgm:pt modelId="{991A8A5C-BEB1-4F34-ACF6-174ACFE33C11}" type="sibTrans" cxnId="{F099C5E7-15F0-4895-B839-3C9AD503DE1A}">
      <dgm:prSet/>
      <dgm:spPr/>
      <dgm:t>
        <a:bodyPr/>
        <a:lstStyle/>
        <a:p>
          <a:endParaRPr lang="en-US"/>
        </a:p>
      </dgm:t>
    </dgm:pt>
    <dgm:pt modelId="{C617C73B-D33C-4F56-B361-79998010771F}" type="asst">
      <dgm:prSet/>
      <dgm:spPr/>
      <dgm:t>
        <a:bodyPr/>
        <a:lstStyle/>
        <a:p>
          <a:r>
            <a:rPr lang="en-US" dirty="0" smtClean="0"/>
            <a:t>Every other Public Company having</a:t>
          </a:r>
          <a:endParaRPr lang="en-US" dirty="0"/>
        </a:p>
      </dgm:t>
    </dgm:pt>
    <dgm:pt modelId="{15D75554-897E-4171-984E-0A99CBAD55C2}" type="parTrans" cxnId="{5B24F81C-911B-4289-BEFB-BF55C473F623}">
      <dgm:prSet/>
      <dgm:spPr/>
      <dgm:t>
        <a:bodyPr/>
        <a:lstStyle/>
        <a:p>
          <a:endParaRPr lang="en-US"/>
        </a:p>
      </dgm:t>
    </dgm:pt>
    <dgm:pt modelId="{1B01FA79-DBC4-4D68-ACB5-F5E0AC137780}" type="sibTrans" cxnId="{5B24F81C-911B-4289-BEFB-BF55C473F623}">
      <dgm:prSet/>
      <dgm:spPr/>
      <dgm:t>
        <a:bodyPr/>
        <a:lstStyle/>
        <a:p>
          <a:endParaRPr lang="en-US"/>
        </a:p>
      </dgm:t>
    </dgm:pt>
    <dgm:pt modelId="{F9410E04-F12D-4C06-9454-FA093F014D8E}">
      <dgm:prSet/>
      <dgm:spPr/>
      <dgm:t>
        <a:bodyPr/>
        <a:lstStyle/>
        <a:p>
          <a:r>
            <a:rPr lang="en-US" dirty="0" smtClean="0"/>
            <a:t>Paid up Share Capital of Rs. 10 </a:t>
          </a:r>
          <a:r>
            <a:rPr lang="en-US" dirty="0" err="1" smtClean="0"/>
            <a:t>Crore</a:t>
          </a:r>
          <a:r>
            <a:rPr lang="en-US" dirty="0" smtClean="0"/>
            <a:t> or more, or</a:t>
          </a:r>
        </a:p>
      </dgm:t>
    </dgm:pt>
    <dgm:pt modelId="{0041AF59-2B60-4F97-A181-F3FE5CAF3052}" type="parTrans" cxnId="{B724F130-DA58-4797-8B60-72ACA9B0F4BC}">
      <dgm:prSet/>
      <dgm:spPr/>
      <dgm:t>
        <a:bodyPr/>
        <a:lstStyle/>
        <a:p>
          <a:endParaRPr lang="en-US"/>
        </a:p>
      </dgm:t>
    </dgm:pt>
    <dgm:pt modelId="{423879AA-1E5C-4144-94B3-4AD17A8BE58B}" type="sibTrans" cxnId="{B724F130-DA58-4797-8B60-72ACA9B0F4BC}">
      <dgm:prSet/>
      <dgm:spPr/>
      <dgm:t>
        <a:bodyPr/>
        <a:lstStyle/>
        <a:p>
          <a:endParaRPr lang="en-US"/>
        </a:p>
      </dgm:t>
    </dgm:pt>
    <dgm:pt modelId="{F02AF3CE-7EA4-4D2A-B7AC-5C3082EB3958}">
      <dgm:prSet/>
      <dgm:spPr/>
      <dgm:t>
        <a:bodyPr/>
        <a:lstStyle/>
        <a:p>
          <a:r>
            <a:rPr lang="en-US" dirty="0" smtClean="0"/>
            <a:t>Turnover of Rs. 100 </a:t>
          </a:r>
          <a:r>
            <a:rPr lang="en-US" dirty="0" err="1" smtClean="0"/>
            <a:t>Crore</a:t>
          </a:r>
          <a:r>
            <a:rPr lang="en-US" dirty="0" smtClean="0"/>
            <a:t> or more, or</a:t>
          </a:r>
          <a:endParaRPr lang="en-US" dirty="0"/>
        </a:p>
      </dgm:t>
    </dgm:pt>
    <dgm:pt modelId="{9F5D318D-3AF1-419E-ABCE-13D8B1F27376}" type="parTrans" cxnId="{B4DDB499-5929-4290-805E-EA329811E368}">
      <dgm:prSet/>
      <dgm:spPr/>
      <dgm:t>
        <a:bodyPr/>
        <a:lstStyle/>
        <a:p>
          <a:endParaRPr lang="en-US"/>
        </a:p>
      </dgm:t>
    </dgm:pt>
    <dgm:pt modelId="{8914B276-0D1C-4F1B-AD5D-D05EBC57E556}" type="sibTrans" cxnId="{B4DDB499-5929-4290-805E-EA329811E368}">
      <dgm:prSet/>
      <dgm:spPr/>
      <dgm:t>
        <a:bodyPr/>
        <a:lstStyle/>
        <a:p>
          <a:endParaRPr lang="en-US"/>
        </a:p>
      </dgm:t>
    </dgm:pt>
    <dgm:pt modelId="{000D49B0-664D-410E-9ACB-1DC30FD34165}">
      <dgm:prSet/>
      <dgm:spPr/>
      <dgm:t>
        <a:bodyPr/>
        <a:lstStyle/>
        <a:p>
          <a:r>
            <a:rPr lang="en-US" dirty="0" smtClean="0"/>
            <a:t>Aggregate Outstanding Loan, Debenture and deposit exceeding Rs. 50 </a:t>
          </a:r>
          <a:r>
            <a:rPr lang="en-US" dirty="0" err="1" smtClean="0"/>
            <a:t>Crore</a:t>
          </a:r>
          <a:r>
            <a:rPr lang="en-US" dirty="0" smtClean="0"/>
            <a:t> </a:t>
          </a:r>
          <a:endParaRPr lang="en-US" dirty="0"/>
        </a:p>
      </dgm:t>
    </dgm:pt>
    <dgm:pt modelId="{255C99F6-D413-4B3D-BC7D-74FB71F7867D}" type="parTrans" cxnId="{62A7375C-B371-4F0A-8F74-57C3088A9188}">
      <dgm:prSet/>
      <dgm:spPr/>
      <dgm:t>
        <a:bodyPr/>
        <a:lstStyle/>
        <a:p>
          <a:endParaRPr lang="en-US"/>
        </a:p>
      </dgm:t>
    </dgm:pt>
    <dgm:pt modelId="{26CF2AF1-1021-4BF6-98EC-2C7E11E2B014}" type="sibTrans" cxnId="{62A7375C-B371-4F0A-8F74-57C3088A9188}">
      <dgm:prSet/>
      <dgm:spPr/>
      <dgm:t>
        <a:bodyPr/>
        <a:lstStyle/>
        <a:p>
          <a:endParaRPr lang="en-US"/>
        </a:p>
      </dgm:t>
    </dgm:pt>
    <dgm:pt modelId="{CD7B8551-DB2D-4113-9602-0B654FB48A62}" type="pres">
      <dgm:prSet presAssocID="{A64AE291-AC63-4BCC-96D7-06ACCD04364C}" presName="hierChild1" presStyleCnt="0">
        <dgm:presLayoutVars>
          <dgm:orgChart val="1"/>
          <dgm:chPref val="1"/>
          <dgm:dir/>
          <dgm:animOne val="branch"/>
          <dgm:animLvl val="lvl"/>
          <dgm:resizeHandles/>
        </dgm:presLayoutVars>
      </dgm:prSet>
      <dgm:spPr/>
      <dgm:t>
        <a:bodyPr/>
        <a:lstStyle/>
        <a:p>
          <a:endParaRPr lang="en-US"/>
        </a:p>
      </dgm:t>
    </dgm:pt>
    <dgm:pt modelId="{D337134C-5432-4D70-B86E-14CDF5704F07}" type="pres">
      <dgm:prSet presAssocID="{47DB76EE-2ED1-4B1B-A602-C5BA37A3E52C}" presName="hierRoot1" presStyleCnt="0">
        <dgm:presLayoutVars>
          <dgm:hierBranch val="init"/>
        </dgm:presLayoutVars>
      </dgm:prSet>
      <dgm:spPr/>
      <dgm:t>
        <a:bodyPr/>
        <a:lstStyle/>
        <a:p>
          <a:endParaRPr lang="en-US"/>
        </a:p>
      </dgm:t>
    </dgm:pt>
    <dgm:pt modelId="{6529116F-2FCC-4C60-A5FF-9E6D1F4D1B43}" type="pres">
      <dgm:prSet presAssocID="{47DB76EE-2ED1-4B1B-A602-C5BA37A3E52C}" presName="rootComposite1" presStyleCnt="0"/>
      <dgm:spPr/>
      <dgm:t>
        <a:bodyPr/>
        <a:lstStyle/>
        <a:p>
          <a:endParaRPr lang="en-US"/>
        </a:p>
      </dgm:t>
    </dgm:pt>
    <dgm:pt modelId="{0D236893-1821-4E27-9535-A77A020B991C}" type="pres">
      <dgm:prSet presAssocID="{47DB76EE-2ED1-4B1B-A602-C5BA37A3E52C}" presName="rootText1" presStyleLbl="node0" presStyleIdx="0" presStyleCnt="1" custLinFactNeighborX="1081" custLinFactNeighborY="9845">
        <dgm:presLayoutVars>
          <dgm:chPref val="3"/>
        </dgm:presLayoutVars>
      </dgm:prSet>
      <dgm:spPr/>
      <dgm:t>
        <a:bodyPr/>
        <a:lstStyle/>
        <a:p>
          <a:endParaRPr lang="en-US"/>
        </a:p>
      </dgm:t>
    </dgm:pt>
    <dgm:pt modelId="{FF94C90A-AB3D-4C86-BC43-9F973FA65B6A}" type="pres">
      <dgm:prSet presAssocID="{47DB76EE-2ED1-4B1B-A602-C5BA37A3E52C}" presName="rootConnector1" presStyleLbl="node1" presStyleIdx="0" presStyleCnt="0"/>
      <dgm:spPr/>
      <dgm:t>
        <a:bodyPr/>
        <a:lstStyle/>
        <a:p>
          <a:endParaRPr lang="en-US"/>
        </a:p>
      </dgm:t>
    </dgm:pt>
    <dgm:pt modelId="{ACD1B787-CC5C-4025-B3E9-174DAD9DCF61}" type="pres">
      <dgm:prSet presAssocID="{47DB76EE-2ED1-4B1B-A602-C5BA37A3E52C}" presName="hierChild2" presStyleCnt="0"/>
      <dgm:spPr/>
      <dgm:t>
        <a:bodyPr/>
        <a:lstStyle/>
        <a:p>
          <a:endParaRPr lang="en-US"/>
        </a:p>
      </dgm:t>
    </dgm:pt>
    <dgm:pt modelId="{C51DD47B-4180-47F6-92B8-0B9E66253368}" type="pres">
      <dgm:prSet presAssocID="{47DB76EE-2ED1-4B1B-A602-C5BA37A3E52C}" presName="hierChild3" presStyleCnt="0"/>
      <dgm:spPr/>
      <dgm:t>
        <a:bodyPr/>
        <a:lstStyle/>
        <a:p>
          <a:endParaRPr lang="en-US"/>
        </a:p>
      </dgm:t>
    </dgm:pt>
    <dgm:pt modelId="{C9B931E7-5E70-4EA0-846B-DB3B0A779826}" type="pres">
      <dgm:prSet presAssocID="{C684AD57-6749-4802-8D15-37792863D8FF}" presName="Name111" presStyleLbl="parChTrans1D2" presStyleIdx="0" presStyleCnt="2"/>
      <dgm:spPr/>
      <dgm:t>
        <a:bodyPr/>
        <a:lstStyle/>
        <a:p>
          <a:endParaRPr lang="en-US"/>
        </a:p>
      </dgm:t>
    </dgm:pt>
    <dgm:pt modelId="{A27B0C0B-3B71-4DEC-BBC1-C0FD111DAD9F}" type="pres">
      <dgm:prSet presAssocID="{9342FE2E-E0BE-4B67-9AF2-80DA32DB9E59}" presName="hierRoot3" presStyleCnt="0">
        <dgm:presLayoutVars>
          <dgm:hierBranch val="init"/>
        </dgm:presLayoutVars>
      </dgm:prSet>
      <dgm:spPr/>
      <dgm:t>
        <a:bodyPr/>
        <a:lstStyle/>
        <a:p>
          <a:endParaRPr lang="en-US"/>
        </a:p>
      </dgm:t>
    </dgm:pt>
    <dgm:pt modelId="{B72160B6-3096-4AD5-A5ED-1CFE79CF7C85}" type="pres">
      <dgm:prSet presAssocID="{9342FE2E-E0BE-4B67-9AF2-80DA32DB9E59}" presName="rootComposite3" presStyleCnt="0"/>
      <dgm:spPr/>
      <dgm:t>
        <a:bodyPr/>
        <a:lstStyle/>
        <a:p>
          <a:endParaRPr lang="en-US"/>
        </a:p>
      </dgm:t>
    </dgm:pt>
    <dgm:pt modelId="{72D16E86-C225-41DC-B002-62AD206788F3}" type="pres">
      <dgm:prSet presAssocID="{9342FE2E-E0BE-4B67-9AF2-80DA32DB9E59}" presName="rootText3" presStyleLbl="asst1" presStyleIdx="0" presStyleCnt="2">
        <dgm:presLayoutVars>
          <dgm:chPref val="3"/>
        </dgm:presLayoutVars>
      </dgm:prSet>
      <dgm:spPr/>
      <dgm:t>
        <a:bodyPr/>
        <a:lstStyle/>
        <a:p>
          <a:endParaRPr lang="en-US"/>
        </a:p>
      </dgm:t>
    </dgm:pt>
    <dgm:pt modelId="{555694E7-13D4-4057-865F-003BEC3AAB21}" type="pres">
      <dgm:prSet presAssocID="{9342FE2E-E0BE-4B67-9AF2-80DA32DB9E59}" presName="rootConnector3" presStyleLbl="asst1" presStyleIdx="0" presStyleCnt="2"/>
      <dgm:spPr/>
      <dgm:t>
        <a:bodyPr/>
        <a:lstStyle/>
        <a:p>
          <a:endParaRPr lang="en-US"/>
        </a:p>
      </dgm:t>
    </dgm:pt>
    <dgm:pt modelId="{C97A0698-27DE-47DA-9F2F-234A89DA1470}" type="pres">
      <dgm:prSet presAssocID="{9342FE2E-E0BE-4B67-9AF2-80DA32DB9E59}" presName="hierChild6" presStyleCnt="0"/>
      <dgm:spPr/>
      <dgm:t>
        <a:bodyPr/>
        <a:lstStyle/>
        <a:p>
          <a:endParaRPr lang="en-US"/>
        </a:p>
      </dgm:t>
    </dgm:pt>
    <dgm:pt modelId="{143C294E-9DF7-43CB-AC47-B81EA1E6889E}" type="pres">
      <dgm:prSet presAssocID="{9342FE2E-E0BE-4B67-9AF2-80DA32DB9E59}" presName="hierChild7" presStyleCnt="0"/>
      <dgm:spPr/>
      <dgm:t>
        <a:bodyPr/>
        <a:lstStyle/>
        <a:p>
          <a:endParaRPr lang="en-US"/>
        </a:p>
      </dgm:t>
    </dgm:pt>
    <dgm:pt modelId="{26282F9A-1DB5-4CFB-8716-339653D7347E}" type="pres">
      <dgm:prSet presAssocID="{15D75554-897E-4171-984E-0A99CBAD55C2}" presName="Name111" presStyleLbl="parChTrans1D2" presStyleIdx="1" presStyleCnt="2"/>
      <dgm:spPr/>
      <dgm:t>
        <a:bodyPr/>
        <a:lstStyle/>
        <a:p>
          <a:endParaRPr lang="en-US"/>
        </a:p>
      </dgm:t>
    </dgm:pt>
    <dgm:pt modelId="{0A188038-5574-45FA-8AAA-B8DD568021F8}" type="pres">
      <dgm:prSet presAssocID="{C617C73B-D33C-4F56-B361-79998010771F}" presName="hierRoot3" presStyleCnt="0">
        <dgm:presLayoutVars>
          <dgm:hierBranch val="init"/>
        </dgm:presLayoutVars>
      </dgm:prSet>
      <dgm:spPr/>
      <dgm:t>
        <a:bodyPr/>
        <a:lstStyle/>
        <a:p>
          <a:endParaRPr lang="en-US"/>
        </a:p>
      </dgm:t>
    </dgm:pt>
    <dgm:pt modelId="{3C5385AD-BCE4-4E61-9D56-500179B3172B}" type="pres">
      <dgm:prSet presAssocID="{C617C73B-D33C-4F56-B361-79998010771F}" presName="rootComposite3" presStyleCnt="0"/>
      <dgm:spPr/>
      <dgm:t>
        <a:bodyPr/>
        <a:lstStyle/>
        <a:p>
          <a:endParaRPr lang="en-US"/>
        </a:p>
      </dgm:t>
    </dgm:pt>
    <dgm:pt modelId="{F84F4681-505E-4E09-87D4-68787FB7E8D8}" type="pres">
      <dgm:prSet presAssocID="{C617C73B-D33C-4F56-B361-79998010771F}" presName="rootText3" presStyleLbl="asst1" presStyleIdx="1" presStyleCnt="2">
        <dgm:presLayoutVars>
          <dgm:chPref val="3"/>
        </dgm:presLayoutVars>
      </dgm:prSet>
      <dgm:spPr/>
      <dgm:t>
        <a:bodyPr/>
        <a:lstStyle/>
        <a:p>
          <a:endParaRPr lang="en-US"/>
        </a:p>
      </dgm:t>
    </dgm:pt>
    <dgm:pt modelId="{D893E26E-7C4E-475D-9808-6822FA02744E}" type="pres">
      <dgm:prSet presAssocID="{C617C73B-D33C-4F56-B361-79998010771F}" presName="rootConnector3" presStyleLbl="asst1" presStyleIdx="1" presStyleCnt="2"/>
      <dgm:spPr/>
      <dgm:t>
        <a:bodyPr/>
        <a:lstStyle/>
        <a:p>
          <a:endParaRPr lang="en-US"/>
        </a:p>
      </dgm:t>
    </dgm:pt>
    <dgm:pt modelId="{830FC152-33F0-4770-B11E-1E52917E8326}" type="pres">
      <dgm:prSet presAssocID="{C617C73B-D33C-4F56-B361-79998010771F}" presName="hierChild6" presStyleCnt="0"/>
      <dgm:spPr/>
      <dgm:t>
        <a:bodyPr/>
        <a:lstStyle/>
        <a:p>
          <a:endParaRPr lang="en-US"/>
        </a:p>
      </dgm:t>
    </dgm:pt>
    <dgm:pt modelId="{2BE46CB8-5763-46BE-8528-252A0B66C9BE}" type="pres">
      <dgm:prSet presAssocID="{0041AF59-2B60-4F97-A181-F3FE5CAF3052}" presName="Name37" presStyleLbl="parChTrans1D3" presStyleIdx="0" presStyleCnt="3"/>
      <dgm:spPr/>
      <dgm:t>
        <a:bodyPr/>
        <a:lstStyle/>
        <a:p>
          <a:endParaRPr lang="en-US"/>
        </a:p>
      </dgm:t>
    </dgm:pt>
    <dgm:pt modelId="{07049E44-295A-4EA3-AFAB-7C5A17D6D19E}" type="pres">
      <dgm:prSet presAssocID="{F9410E04-F12D-4C06-9454-FA093F014D8E}" presName="hierRoot2" presStyleCnt="0">
        <dgm:presLayoutVars>
          <dgm:hierBranch val="init"/>
        </dgm:presLayoutVars>
      </dgm:prSet>
      <dgm:spPr/>
      <dgm:t>
        <a:bodyPr/>
        <a:lstStyle/>
        <a:p>
          <a:endParaRPr lang="en-US"/>
        </a:p>
      </dgm:t>
    </dgm:pt>
    <dgm:pt modelId="{FDE4A82F-8A0F-4EE5-AE82-0C9C4AEFF8DD}" type="pres">
      <dgm:prSet presAssocID="{F9410E04-F12D-4C06-9454-FA093F014D8E}" presName="rootComposite" presStyleCnt="0"/>
      <dgm:spPr/>
      <dgm:t>
        <a:bodyPr/>
        <a:lstStyle/>
        <a:p>
          <a:endParaRPr lang="en-US"/>
        </a:p>
      </dgm:t>
    </dgm:pt>
    <dgm:pt modelId="{C97636CE-2FE0-4F8C-8D27-CA20B6B304FC}" type="pres">
      <dgm:prSet presAssocID="{F9410E04-F12D-4C06-9454-FA093F014D8E}" presName="rootText" presStyleLbl="node3" presStyleIdx="0" presStyleCnt="3">
        <dgm:presLayoutVars>
          <dgm:chPref val="3"/>
        </dgm:presLayoutVars>
      </dgm:prSet>
      <dgm:spPr/>
      <dgm:t>
        <a:bodyPr/>
        <a:lstStyle/>
        <a:p>
          <a:endParaRPr lang="en-US"/>
        </a:p>
      </dgm:t>
    </dgm:pt>
    <dgm:pt modelId="{C1A5478A-1579-4069-9FDA-AAB096CDA766}" type="pres">
      <dgm:prSet presAssocID="{F9410E04-F12D-4C06-9454-FA093F014D8E}" presName="rootConnector" presStyleLbl="node3" presStyleIdx="0" presStyleCnt="3"/>
      <dgm:spPr/>
      <dgm:t>
        <a:bodyPr/>
        <a:lstStyle/>
        <a:p>
          <a:endParaRPr lang="en-US"/>
        </a:p>
      </dgm:t>
    </dgm:pt>
    <dgm:pt modelId="{33C88767-ED33-4668-AC7C-D9788626EF4E}" type="pres">
      <dgm:prSet presAssocID="{F9410E04-F12D-4C06-9454-FA093F014D8E}" presName="hierChild4" presStyleCnt="0"/>
      <dgm:spPr/>
      <dgm:t>
        <a:bodyPr/>
        <a:lstStyle/>
        <a:p>
          <a:endParaRPr lang="en-US"/>
        </a:p>
      </dgm:t>
    </dgm:pt>
    <dgm:pt modelId="{54879895-6705-419C-AA56-C2213225EBB2}" type="pres">
      <dgm:prSet presAssocID="{F9410E04-F12D-4C06-9454-FA093F014D8E}" presName="hierChild5" presStyleCnt="0"/>
      <dgm:spPr/>
      <dgm:t>
        <a:bodyPr/>
        <a:lstStyle/>
        <a:p>
          <a:endParaRPr lang="en-US"/>
        </a:p>
      </dgm:t>
    </dgm:pt>
    <dgm:pt modelId="{DE0043E8-9F8B-4B9E-BA1D-71A0092D29A5}" type="pres">
      <dgm:prSet presAssocID="{9F5D318D-3AF1-419E-ABCE-13D8B1F27376}" presName="Name37" presStyleLbl="parChTrans1D3" presStyleIdx="1" presStyleCnt="3"/>
      <dgm:spPr/>
      <dgm:t>
        <a:bodyPr/>
        <a:lstStyle/>
        <a:p>
          <a:endParaRPr lang="en-US"/>
        </a:p>
      </dgm:t>
    </dgm:pt>
    <dgm:pt modelId="{BD0E1EC6-6E5D-4603-B53A-A86B4956B647}" type="pres">
      <dgm:prSet presAssocID="{F02AF3CE-7EA4-4D2A-B7AC-5C3082EB3958}" presName="hierRoot2" presStyleCnt="0">
        <dgm:presLayoutVars>
          <dgm:hierBranch val="init"/>
        </dgm:presLayoutVars>
      </dgm:prSet>
      <dgm:spPr/>
      <dgm:t>
        <a:bodyPr/>
        <a:lstStyle/>
        <a:p>
          <a:endParaRPr lang="en-US"/>
        </a:p>
      </dgm:t>
    </dgm:pt>
    <dgm:pt modelId="{AC7287D5-0F5B-4F54-AA38-CFF0112B4293}" type="pres">
      <dgm:prSet presAssocID="{F02AF3CE-7EA4-4D2A-B7AC-5C3082EB3958}" presName="rootComposite" presStyleCnt="0"/>
      <dgm:spPr/>
      <dgm:t>
        <a:bodyPr/>
        <a:lstStyle/>
        <a:p>
          <a:endParaRPr lang="en-US"/>
        </a:p>
      </dgm:t>
    </dgm:pt>
    <dgm:pt modelId="{DA8C27A8-1D60-4177-B883-A392F7CFE59B}" type="pres">
      <dgm:prSet presAssocID="{F02AF3CE-7EA4-4D2A-B7AC-5C3082EB3958}" presName="rootText" presStyleLbl="node3" presStyleIdx="1" presStyleCnt="3">
        <dgm:presLayoutVars>
          <dgm:chPref val="3"/>
        </dgm:presLayoutVars>
      </dgm:prSet>
      <dgm:spPr/>
      <dgm:t>
        <a:bodyPr/>
        <a:lstStyle/>
        <a:p>
          <a:endParaRPr lang="en-US"/>
        </a:p>
      </dgm:t>
    </dgm:pt>
    <dgm:pt modelId="{04A36B68-C0D3-4159-A8CD-5366CAE65ED8}" type="pres">
      <dgm:prSet presAssocID="{F02AF3CE-7EA4-4D2A-B7AC-5C3082EB3958}" presName="rootConnector" presStyleLbl="node3" presStyleIdx="1" presStyleCnt="3"/>
      <dgm:spPr/>
      <dgm:t>
        <a:bodyPr/>
        <a:lstStyle/>
        <a:p>
          <a:endParaRPr lang="en-US"/>
        </a:p>
      </dgm:t>
    </dgm:pt>
    <dgm:pt modelId="{34B9781E-8A7D-4F3F-9D62-8B167BAFEED6}" type="pres">
      <dgm:prSet presAssocID="{F02AF3CE-7EA4-4D2A-B7AC-5C3082EB3958}" presName="hierChild4" presStyleCnt="0"/>
      <dgm:spPr/>
      <dgm:t>
        <a:bodyPr/>
        <a:lstStyle/>
        <a:p>
          <a:endParaRPr lang="en-US"/>
        </a:p>
      </dgm:t>
    </dgm:pt>
    <dgm:pt modelId="{563202BA-7CEB-4C17-B952-0366F0905739}" type="pres">
      <dgm:prSet presAssocID="{F02AF3CE-7EA4-4D2A-B7AC-5C3082EB3958}" presName="hierChild5" presStyleCnt="0"/>
      <dgm:spPr/>
      <dgm:t>
        <a:bodyPr/>
        <a:lstStyle/>
        <a:p>
          <a:endParaRPr lang="en-US"/>
        </a:p>
      </dgm:t>
    </dgm:pt>
    <dgm:pt modelId="{6B20C09F-8669-46E9-BBA8-C6E3DDC11D5D}" type="pres">
      <dgm:prSet presAssocID="{255C99F6-D413-4B3D-BC7D-74FB71F7867D}" presName="Name37" presStyleLbl="parChTrans1D3" presStyleIdx="2" presStyleCnt="3"/>
      <dgm:spPr/>
      <dgm:t>
        <a:bodyPr/>
        <a:lstStyle/>
        <a:p>
          <a:endParaRPr lang="en-US"/>
        </a:p>
      </dgm:t>
    </dgm:pt>
    <dgm:pt modelId="{B3A5A2EC-93B8-4808-9F93-5E5B182929D3}" type="pres">
      <dgm:prSet presAssocID="{000D49B0-664D-410E-9ACB-1DC30FD34165}" presName="hierRoot2" presStyleCnt="0">
        <dgm:presLayoutVars>
          <dgm:hierBranch val="init"/>
        </dgm:presLayoutVars>
      </dgm:prSet>
      <dgm:spPr/>
      <dgm:t>
        <a:bodyPr/>
        <a:lstStyle/>
        <a:p>
          <a:endParaRPr lang="en-US"/>
        </a:p>
      </dgm:t>
    </dgm:pt>
    <dgm:pt modelId="{DD5DF102-EDA4-4E84-86C4-DB891CBC83A2}" type="pres">
      <dgm:prSet presAssocID="{000D49B0-664D-410E-9ACB-1DC30FD34165}" presName="rootComposite" presStyleCnt="0"/>
      <dgm:spPr/>
      <dgm:t>
        <a:bodyPr/>
        <a:lstStyle/>
        <a:p>
          <a:endParaRPr lang="en-US"/>
        </a:p>
      </dgm:t>
    </dgm:pt>
    <dgm:pt modelId="{465515F0-3667-44B5-8F9B-9BC53483B09B}" type="pres">
      <dgm:prSet presAssocID="{000D49B0-664D-410E-9ACB-1DC30FD34165}" presName="rootText" presStyleLbl="node3" presStyleIdx="2" presStyleCnt="3" custLinFactNeighborY="-9844">
        <dgm:presLayoutVars>
          <dgm:chPref val="3"/>
        </dgm:presLayoutVars>
      </dgm:prSet>
      <dgm:spPr/>
      <dgm:t>
        <a:bodyPr/>
        <a:lstStyle/>
        <a:p>
          <a:endParaRPr lang="en-US"/>
        </a:p>
      </dgm:t>
    </dgm:pt>
    <dgm:pt modelId="{C4A439ED-AA02-4E8D-9415-85E384B559C7}" type="pres">
      <dgm:prSet presAssocID="{000D49B0-664D-410E-9ACB-1DC30FD34165}" presName="rootConnector" presStyleLbl="node3" presStyleIdx="2" presStyleCnt="3"/>
      <dgm:spPr/>
      <dgm:t>
        <a:bodyPr/>
        <a:lstStyle/>
        <a:p>
          <a:endParaRPr lang="en-US"/>
        </a:p>
      </dgm:t>
    </dgm:pt>
    <dgm:pt modelId="{20E6F5D1-4525-4FF4-8DC0-862E4209529B}" type="pres">
      <dgm:prSet presAssocID="{000D49B0-664D-410E-9ACB-1DC30FD34165}" presName="hierChild4" presStyleCnt="0"/>
      <dgm:spPr/>
      <dgm:t>
        <a:bodyPr/>
        <a:lstStyle/>
        <a:p>
          <a:endParaRPr lang="en-US"/>
        </a:p>
      </dgm:t>
    </dgm:pt>
    <dgm:pt modelId="{7A62AA20-6FDD-44D1-B2B3-141E1E1B75B0}" type="pres">
      <dgm:prSet presAssocID="{000D49B0-664D-410E-9ACB-1DC30FD34165}" presName="hierChild5" presStyleCnt="0"/>
      <dgm:spPr/>
      <dgm:t>
        <a:bodyPr/>
        <a:lstStyle/>
        <a:p>
          <a:endParaRPr lang="en-US"/>
        </a:p>
      </dgm:t>
    </dgm:pt>
    <dgm:pt modelId="{A8E41291-6E80-4A98-A25D-6626C9FA2EA6}" type="pres">
      <dgm:prSet presAssocID="{C617C73B-D33C-4F56-B361-79998010771F}" presName="hierChild7" presStyleCnt="0"/>
      <dgm:spPr/>
      <dgm:t>
        <a:bodyPr/>
        <a:lstStyle/>
        <a:p>
          <a:endParaRPr lang="en-US"/>
        </a:p>
      </dgm:t>
    </dgm:pt>
  </dgm:ptLst>
  <dgm:cxnLst>
    <dgm:cxn modelId="{4BDCD229-2D64-45E8-B536-8B18E4BBEA01}" type="presOf" srcId="{C617C73B-D33C-4F56-B361-79998010771F}" destId="{F84F4681-505E-4E09-87D4-68787FB7E8D8}" srcOrd="0" destOrd="0" presId="urn:microsoft.com/office/officeart/2005/8/layout/orgChart1"/>
    <dgm:cxn modelId="{62A7375C-B371-4F0A-8F74-57C3088A9188}" srcId="{C617C73B-D33C-4F56-B361-79998010771F}" destId="{000D49B0-664D-410E-9ACB-1DC30FD34165}" srcOrd="2" destOrd="0" parTransId="{255C99F6-D413-4B3D-BC7D-74FB71F7867D}" sibTransId="{26CF2AF1-1021-4BF6-98EC-2C7E11E2B014}"/>
    <dgm:cxn modelId="{538DDDBE-54E2-406A-82E6-F2C1FC23ECBC}" type="presOf" srcId="{47DB76EE-2ED1-4B1B-A602-C5BA37A3E52C}" destId="{0D236893-1821-4E27-9535-A77A020B991C}" srcOrd="0" destOrd="0" presId="urn:microsoft.com/office/officeart/2005/8/layout/orgChart1"/>
    <dgm:cxn modelId="{19BE2172-8022-42B5-8D06-15AAB5B9919F}" type="presOf" srcId="{255C99F6-D413-4B3D-BC7D-74FB71F7867D}" destId="{6B20C09F-8669-46E9-BBA8-C6E3DDC11D5D}" srcOrd="0" destOrd="0" presId="urn:microsoft.com/office/officeart/2005/8/layout/orgChart1"/>
    <dgm:cxn modelId="{B4DDB499-5929-4290-805E-EA329811E368}" srcId="{C617C73B-D33C-4F56-B361-79998010771F}" destId="{F02AF3CE-7EA4-4D2A-B7AC-5C3082EB3958}" srcOrd="1" destOrd="0" parTransId="{9F5D318D-3AF1-419E-ABCE-13D8B1F27376}" sibTransId="{8914B276-0D1C-4F1B-AD5D-D05EBC57E556}"/>
    <dgm:cxn modelId="{CE39F118-53AF-469E-8EDA-4303874A63D8}" type="presOf" srcId="{0041AF59-2B60-4F97-A181-F3FE5CAF3052}" destId="{2BE46CB8-5763-46BE-8528-252A0B66C9BE}" srcOrd="0" destOrd="0" presId="urn:microsoft.com/office/officeart/2005/8/layout/orgChart1"/>
    <dgm:cxn modelId="{C0B08E97-D4DE-44B3-AA1C-4578F8CE7134}" type="presOf" srcId="{47DB76EE-2ED1-4B1B-A602-C5BA37A3E52C}" destId="{FF94C90A-AB3D-4C86-BC43-9F973FA65B6A}" srcOrd="1" destOrd="0" presId="urn:microsoft.com/office/officeart/2005/8/layout/orgChart1"/>
    <dgm:cxn modelId="{4ED743CF-89B3-4F8C-93C6-963624A26C1E}" type="presOf" srcId="{F02AF3CE-7EA4-4D2A-B7AC-5C3082EB3958}" destId="{DA8C27A8-1D60-4177-B883-A392F7CFE59B}" srcOrd="0" destOrd="0" presId="urn:microsoft.com/office/officeart/2005/8/layout/orgChart1"/>
    <dgm:cxn modelId="{5B24F81C-911B-4289-BEFB-BF55C473F623}" srcId="{47DB76EE-2ED1-4B1B-A602-C5BA37A3E52C}" destId="{C617C73B-D33C-4F56-B361-79998010771F}" srcOrd="1" destOrd="0" parTransId="{15D75554-897E-4171-984E-0A99CBAD55C2}" sibTransId="{1B01FA79-DBC4-4D68-ACB5-F5E0AC137780}"/>
    <dgm:cxn modelId="{6D6DFDDE-867A-483C-8EA6-2EB48D82DAD0}" type="presOf" srcId="{F9410E04-F12D-4C06-9454-FA093F014D8E}" destId="{C97636CE-2FE0-4F8C-8D27-CA20B6B304FC}" srcOrd="0" destOrd="0" presId="urn:microsoft.com/office/officeart/2005/8/layout/orgChart1"/>
    <dgm:cxn modelId="{01E3CDA0-9341-4BB5-97C8-E8013D5F49C1}" type="presOf" srcId="{C617C73B-D33C-4F56-B361-79998010771F}" destId="{D893E26E-7C4E-475D-9808-6822FA02744E}" srcOrd="1" destOrd="0" presId="urn:microsoft.com/office/officeart/2005/8/layout/orgChart1"/>
    <dgm:cxn modelId="{854125A9-0CDB-420C-B2CF-FD79E8C75CDA}" type="presOf" srcId="{9F5D318D-3AF1-419E-ABCE-13D8B1F27376}" destId="{DE0043E8-9F8B-4B9E-BA1D-71A0092D29A5}" srcOrd="0" destOrd="0" presId="urn:microsoft.com/office/officeart/2005/8/layout/orgChart1"/>
    <dgm:cxn modelId="{3A70AD74-2040-46ED-AF9E-8531835081C4}" srcId="{A64AE291-AC63-4BCC-96D7-06ACCD04364C}" destId="{47DB76EE-2ED1-4B1B-A602-C5BA37A3E52C}" srcOrd="0" destOrd="0" parTransId="{55442C88-F588-470F-9F72-AD445B07799B}" sibTransId="{3CB6C037-0293-4B25-810B-F6708DD4B60C}"/>
    <dgm:cxn modelId="{2D03EE32-2EDC-4BF1-A12B-FA6063C2DBED}" type="presOf" srcId="{C684AD57-6749-4802-8D15-37792863D8FF}" destId="{C9B931E7-5E70-4EA0-846B-DB3B0A779826}" srcOrd="0" destOrd="0" presId="urn:microsoft.com/office/officeart/2005/8/layout/orgChart1"/>
    <dgm:cxn modelId="{B724F130-DA58-4797-8B60-72ACA9B0F4BC}" srcId="{C617C73B-D33C-4F56-B361-79998010771F}" destId="{F9410E04-F12D-4C06-9454-FA093F014D8E}" srcOrd="0" destOrd="0" parTransId="{0041AF59-2B60-4F97-A181-F3FE5CAF3052}" sibTransId="{423879AA-1E5C-4144-94B3-4AD17A8BE58B}"/>
    <dgm:cxn modelId="{1DE698B1-D926-4956-A623-5325216772EA}" type="presOf" srcId="{000D49B0-664D-410E-9ACB-1DC30FD34165}" destId="{465515F0-3667-44B5-8F9B-9BC53483B09B}" srcOrd="0" destOrd="0" presId="urn:microsoft.com/office/officeart/2005/8/layout/orgChart1"/>
    <dgm:cxn modelId="{5A8FC7BA-4C11-4378-A948-014F9A27649A}" type="presOf" srcId="{9342FE2E-E0BE-4B67-9AF2-80DA32DB9E59}" destId="{72D16E86-C225-41DC-B002-62AD206788F3}" srcOrd="0" destOrd="0" presId="urn:microsoft.com/office/officeart/2005/8/layout/orgChart1"/>
    <dgm:cxn modelId="{0F974541-F8B9-48F5-A7A2-284459AB47BA}" type="presOf" srcId="{15D75554-897E-4171-984E-0A99CBAD55C2}" destId="{26282F9A-1DB5-4CFB-8716-339653D7347E}" srcOrd="0" destOrd="0" presId="urn:microsoft.com/office/officeart/2005/8/layout/orgChart1"/>
    <dgm:cxn modelId="{EC5BA90C-0A41-47CA-9628-ECA6B9CC3C48}" type="presOf" srcId="{F02AF3CE-7EA4-4D2A-B7AC-5C3082EB3958}" destId="{04A36B68-C0D3-4159-A8CD-5366CAE65ED8}" srcOrd="1" destOrd="0" presId="urn:microsoft.com/office/officeart/2005/8/layout/orgChart1"/>
    <dgm:cxn modelId="{B2D434A6-B3EC-4CFB-8D0C-68E159EA240B}" type="presOf" srcId="{000D49B0-664D-410E-9ACB-1DC30FD34165}" destId="{C4A439ED-AA02-4E8D-9415-85E384B559C7}" srcOrd="1" destOrd="0" presId="urn:microsoft.com/office/officeart/2005/8/layout/orgChart1"/>
    <dgm:cxn modelId="{F099C5E7-15F0-4895-B839-3C9AD503DE1A}" srcId="{47DB76EE-2ED1-4B1B-A602-C5BA37A3E52C}" destId="{9342FE2E-E0BE-4B67-9AF2-80DA32DB9E59}" srcOrd="0" destOrd="0" parTransId="{C684AD57-6749-4802-8D15-37792863D8FF}" sibTransId="{991A8A5C-BEB1-4F34-ACF6-174ACFE33C11}"/>
    <dgm:cxn modelId="{DB6B3819-341C-47FD-9288-15B412CF8C77}" type="presOf" srcId="{F9410E04-F12D-4C06-9454-FA093F014D8E}" destId="{C1A5478A-1579-4069-9FDA-AAB096CDA766}" srcOrd="1" destOrd="0" presId="urn:microsoft.com/office/officeart/2005/8/layout/orgChart1"/>
    <dgm:cxn modelId="{636B5106-6661-4E6B-894C-0E68FE3FF215}" type="presOf" srcId="{9342FE2E-E0BE-4B67-9AF2-80DA32DB9E59}" destId="{555694E7-13D4-4057-865F-003BEC3AAB21}" srcOrd="1" destOrd="0" presId="urn:microsoft.com/office/officeart/2005/8/layout/orgChart1"/>
    <dgm:cxn modelId="{D6AB6A50-30D4-43BC-A9F1-6C7FD7D8512E}" type="presOf" srcId="{A64AE291-AC63-4BCC-96D7-06ACCD04364C}" destId="{CD7B8551-DB2D-4113-9602-0B654FB48A62}" srcOrd="0" destOrd="0" presId="urn:microsoft.com/office/officeart/2005/8/layout/orgChart1"/>
    <dgm:cxn modelId="{DBF419EA-0069-4FD7-B391-D50853D99736}" type="presParOf" srcId="{CD7B8551-DB2D-4113-9602-0B654FB48A62}" destId="{D337134C-5432-4D70-B86E-14CDF5704F07}" srcOrd="0" destOrd="0" presId="urn:microsoft.com/office/officeart/2005/8/layout/orgChart1"/>
    <dgm:cxn modelId="{F22BD132-A056-4EA0-84F8-C3AB2FE93CDB}" type="presParOf" srcId="{D337134C-5432-4D70-B86E-14CDF5704F07}" destId="{6529116F-2FCC-4C60-A5FF-9E6D1F4D1B43}" srcOrd="0" destOrd="0" presId="urn:microsoft.com/office/officeart/2005/8/layout/orgChart1"/>
    <dgm:cxn modelId="{FEFCC06A-661A-4DE4-AB61-5727A80362BF}" type="presParOf" srcId="{6529116F-2FCC-4C60-A5FF-9E6D1F4D1B43}" destId="{0D236893-1821-4E27-9535-A77A020B991C}" srcOrd="0" destOrd="0" presId="urn:microsoft.com/office/officeart/2005/8/layout/orgChart1"/>
    <dgm:cxn modelId="{E66BCBCA-BC9B-430B-9FBA-1C40A2C56B62}" type="presParOf" srcId="{6529116F-2FCC-4C60-A5FF-9E6D1F4D1B43}" destId="{FF94C90A-AB3D-4C86-BC43-9F973FA65B6A}" srcOrd="1" destOrd="0" presId="urn:microsoft.com/office/officeart/2005/8/layout/orgChart1"/>
    <dgm:cxn modelId="{E808A388-EAE5-4A63-85E7-5349C2CF3C19}" type="presParOf" srcId="{D337134C-5432-4D70-B86E-14CDF5704F07}" destId="{ACD1B787-CC5C-4025-B3E9-174DAD9DCF61}" srcOrd="1" destOrd="0" presId="urn:microsoft.com/office/officeart/2005/8/layout/orgChart1"/>
    <dgm:cxn modelId="{7289B31E-7263-447D-99C6-F53223004C5C}" type="presParOf" srcId="{D337134C-5432-4D70-B86E-14CDF5704F07}" destId="{C51DD47B-4180-47F6-92B8-0B9E66253368}" srcOrd="2" destOrd="0" presId="urn:microsoft.com/office/officeart/2005/8/layout/orgChart1"/>
    <dgm:cxn modelId="{C014666F-4E1D-49CE-9105-A114FC103568}" type="presParOf" srcId="{C51DD47B-4180-47F6-92B8-0B9E66253368}" destId="{C9B931E7-5E70-4EA0-846B-DB3B0A779826}" srcOrd="0" destOrd="0" presId="urn:microsoft.com/office/officeart/2005/8/layout/orgChart1"/>
    <dgm:cxn modelId="{FEA6485F-832D-4068-B8CF-04C769BF187B}" type="presParOf" srcId="{C51DD47B-4180-47F6-92B8-0B9E66253368}" destId="{A27B0C0B-3B71-4DEC-BBC1-C0FD111DAD9F}" srcOrd="1" destOrd="0" presId="urn:microsoft.com/office/officeart/2005/8/layout/orgChart1"/>
    <dgm:cxn modelId="{641CE9BA-8238-49B1-ABC4-E277B4BF09FF}" type="presParOf" srcId="{A27B0C0B-3B71-4DEC-BBC1-C0FD111DAD9F}" destId="{B72160B6-3096-4AD5-A5ED-1CFE79CF7C85}" srcOrd="0" destOrd="0" presId="urn:microsoft.com/office/officeart/2005/8/layout/orgChart1"/>
    <dgm:cxn modelId="{7DCF684E-181A-4667-90E9-19E74903B90F}" type="presParOf" srcId="{B72160B6-3096-4AD5-A5ED-1CFE79CF7C85}" destId="{72D16E86-C225-41DC-B002-62AD206788F3}" srcOrd="0" destOrd="0" presId="urn:microsoft.com/office/officeart/2005/8/layout/orgChart1"/>
    <dgm:cxn modelId="{DCBF30A8-216F-42FA-ABEC-C8048D67E753}" type="presParOf" srcId="{B72160B6-3096-4AD5-A5ED-1CFE79CF7C85}" destId="{555694E7-13D4-4057-865F-003BEC3AAB21}" srcOrd="1" destOrd="0" presId="urn:microsoft.com/office/officeart/2005/8/layout/orgChart1"/>
    <dgm:cxn modelId="{688F4A2D-6690-41CE-8109-D16D7EC7361E}" type="presParOf" srcId="{A27B0C0B-3B71-4DEC-BBC1-C0FD111DAD9F}" destId="{C97A0698-27DE-47DA-9F2F-234A89DA1470}" srcOrd="1" destOrd="0" presId="urn:microsoft.com/office/officeart/2005/8/layout/orgChart1"/>
    <dgm:cxn modelId="{9C350B79-2AC6-4AE8-A796-EB96DC9D932C}" type="presParOf" srcId="{A27B0C0B-3B71-4DEC-BBC1-C0FD111DAD9F}" destId="{143C294E-9DF7-43CB-AC47-B81EA1E6889E}" srcOrd="2" destOrd="0" presId="urn:microsoft.com/office/officeart/2005/8/layout/orgChart1"/>
    <dgm:cxn modelId="{3DB692F8-CB68-48AC-8D5A-A2D5E23F296C}" type="presParOf" srcId="{C51DD47B-4180-47F6-92B8-0B9E66253368}" destId="{26282F9A-1DB5-4CFB-8716-339653D7347E}" srcOrd="2" destOrd="0" presId="urn:microsoft.com/office/officeart/2005/8/layout/orgChart1"/>
    <dgm:cxn modelId="{CD6A96A6-D20A-490C-AE3C-0A1B62083CEA}" type="presParOf" srcId="{C51DD47B-4180-47F6-92B8-0B9E66253368}" destId="{0A188038-5574-45FA-8AAA-B8DD568021F8}" srcOrd="3" destOrd="0" presId="urn:microsoft.com/office/officeart/2005/8/layout/orgChart1"/>
    <dgm:cxn modelId="{6494179B-22C0-466F-8233-54A9BEB2810F}" type="presParOf" srcId="{0A188038-5574-45FA-8AAA-B8DD568021F8}" destId="{3C5385AD-BCE4-4E61-9D56-500179B3172B}" srcOrd="0" destOrd="0" presId="urn:microsoft.com/office/officeart/2005/8/layout/orgChart1"/>
    <dgm:cxn modelId="{D95BDCB6-8E77-4B2D-A307-5D42EAB88D00}" type="presParOf" srcId="{3C5385AD-BCE4-4E61-9D56-500179B3172B}" destId="{F84F4681-505E-4E09-87D4-68787FB7E8D8}" srcOrd="0" destOrd="0" presId="urn:microsoft.com/office/officeart/2005/8/layout/orgChart1"/>
    <dgm:cxn modelId="{65C95499-CA41-4C79-9B49-C05E5A491588}" type="presParOf" srcId="{3C5385AD-BCE4-4E61-9D56-500179B3172B}" destId="{D893E26E-7C4E-475D-9808-6822FA02744E}" srcOrd="1" destOrd="0" presId="urn:microsoft.com/office/officeart/2005/8/layout/orgChart1"/>
    <dgm:cxn modelId="{AED4AF34-F433-474C-9CAC-7A618E48166D}" type="presParOf" srcId="{0A188038-5574-45FA-8AAA-B8DD568021F8}" destId="{830FC152-33F0-4770-B11E-1E52917E8326}" srcOrd="1" destOrd="0" presId="urn:microsoft.com/office/officeart/2005/8/layout/orgChart1"/>
    <dgm:cxn modelId="{241D977D-1243-4662-B22F-3360E2A95866}" type="presParOf" srcId="{830FC152-33F0-4770-B11E-1E52917E8326}" destId="{2BE46CB8-5763-46BE-8528-252A0B66C9BE}" srcOrd="0" destOrd="0" presId="urn:microsoft.com/office/officeart/2005/8/layout/orgChart1"/>
    <dgm:cxn modelId="{137D8DBC-26EB-4E13-9CBC-7B4EDCEF95B8}" type="presParOf" srcId="{830FC152-33F0-4770-B11E-1E52917E8326}" destId="{07049E44-295A-4EA3-AFAB-7C5A17D6D19E}" srcOrd="1" destOrd="0" presId="urn:microsoft.com/office/officeart/2005/8/layout/orgChart1"/>
    <dgm:cxn modelId="{88BFE2A8-8ECD-4968-BEBE-7D0DC2C9DC97}" type="presParOf" srcId="{07049E44-295A-4EA3-AFAB-7C5A17D6D19E}" destId="{FDE4A82F-8A0F-4EE5-AE82-0C9C4AEFF8DD}" srcOrd="0" destOrd="0" presId="urn:microsoft.com/office/officeart/2005/8/layout/orgChart1"/>
    <dgm:cxn modelId="{A0F19F02-AA19-495B-B72C-7C0EE2119FAA}" type="presParOf" srcId="{FDE4A82F-8A0F-4EE5-AE82-0C9C4AEFF8DD}" destId="{C97636CE-2FE0-4F8C-8D27-CA20B6B304FC}" srcOrd="0" destOrd="0" presId="urn:microsoft.com/office/officeart/2005/8/layout/orgChart1"/>
    <dgm:cxn modelId="{3F01C49D-703C-4197-BBB5-6D2C5D1EA78A}" type="presParOf" srcId="{FDE4A82F-8A0F-4EE5-AE82-0C9C4AEFF8DD}" destId="{C1A5478A-1579-4069-9FDA-AAB096CDA766}" srcOrd="1" destOrd="0" presId="urn:microsoft.com/office/officeart/2005/8/layout/orgChart1"/>
    <dgm:cxn modelId="{83338EE4-9D74-4171-8047-A536E89577EE}" type="presParOf" srcId="{07049E44-295A-4EA3-AFAB-7C5A17D6D19E}" destId="{33C88767-ED33-4668-AC7C-D9788626EF4E}" srcOrd="1" destOrd="0" presId="urn:microsoft.com/office/officeart/2005/8/layout/orgChart1"/>
    <dgm:cxn modelId="{D34EBE1E-52E0-49D6-A332-22207AB7359F}" type="presParOf" srcId="{07049E44-295A-4EA3-AFAB-7C5A17D6D19E}" destId="{54879895-6705-419C-AA56-C2213225EBB2}" srcOrd="2" destOrd="0" presId="urn:microsoft.com/office/officeart/2005/8/layout/orgChart1"/>
    <dgm:cxn modelId="{9A378B52-B4FE-4BC2-81F8-4BB8E5F66EF5}" type="presParOf" srcId="{830FC152-33F0-4770-B11E-1E52917E8326}" destId="{DE0043E8-9F8B-4B9E-BA1D-71A0092D29A5}" srcOrd="2" destOrd="0" presId="urn:microsoft.com/office/officeart/2005/8/layout/orgChart1"/>
    <dgm:cxn modelId="{A885D891-10BA-47EF-AC8D-C21D295FAEC6}" type="presParOf" srcId="{830FC152-33F0-4770-B11E-1E52917E8326}" destId="{BD0E1EC6-6E5D-4603-B53A-A86B4956B647}" srcOrd="3" destOrd="0" presId="urn:microsoft.com/office/officeart/2005/8/layout/orgChart1"/>
    <dgm:cxn modelId="{FDA47018-C145-4E72-BA72-D033C97AD8B4}" type="presParOf" srcId="{BD0E1EC6-6E5D-4603-B53A-A86B4956B647}" destId="{AC7287D5-0F5B-4F54-AA38-CFF0112B4293}" srcOrd="0" destOrd="0" presId="urn:microsoft.com/office/officeart/2005/8/layout/orgChart1"/>
    <dgm:cxn modelId="{C355F01C-C125-4482-AAAF-9F5A6AFE67BC}" type="presParOf" srcId="{AC7287D5-0F5B-4F54-AA38-CFF0112B4293}" destId="{DA8C27A8-1D60-4177-B883-A392F7CFE59B}" srcOrd="0" destOrd="0" presId="urn:microsoft.com/office/officeart/2005/8/layout/orgChart1"/>
    <dgm:cxn modelId="{3CEB19F7-A0C7-4AE8-A662-CC1C890F9514}" type="presParOf" srcId="{AC7287D5-0F5B-4F54-AA38-CFF0112B4293}" destId="{04A36B68-C0D3-4159-A8CD-5366CAE65ED8}" srcOrd="1" destOrd="0" presId="urn:microsoft.com/office/officeart/2005/8/layout/orgChart1"/>
    <dgm:cxn modelId="{74B76112-8CD6-4EBD-BA3A-1375EDF0E648}" type="presParOf" srcId="{BD0E1EC6-6E5D-4603-B53A-A86B4956B647}" destId="{34B9781E-8A7D-4F3F-9D62-8B167BAFEED6}" srcOrd="1" destOrd="0" presId="urn:microsoft.com/office/officeart/2005/8/layout/orgChart1"/>
    <dgm:cxn modelId="{24931E0A-AA3A-48FC-A7FE-69983159D6EA}" type="presParOf" srcId="{BD0E1EC6-6E5D-4603-B53A-A86B4956B647}" destId="{563202BA-7CEB-4C17-B952-0366F0905739}" srcOrd="2" destOrd="0" presId="urn:microsoft.com/office/officeart/2005/8/layout/orgChart1"/>
    <dgm:cxn modelId="{DF020B1C-DE7F-429F-BB94-B043A03CE629}" type="presParOf" srcId="{830FC152-33F0-4770-B11E-1E52917E8326}" destId="{6B20C09F-8669-46E9-BBA8-C6E3DDC11D5D}" srcOrd="4" destOrd="0" presId="urn:microsoft.com/office/officeart/2005/8/layout/orgChart1"/>
    <dgm:cxn modelId="{BB179417-2B3E-4419-9977-25BDB38A25DD}" type="presParOf" srcId="{830FC152-33F0-4770-B11E-1E52917E8326}" destId="{B3A5A2EC-93B8-4808-9F93-5E5B182929D3}" srcOrd="5" destOrd="0" presId="urn:microsoft.com/office/officeart/2005/8/layout/orgChart1"/>
    <dgm:cxn modelId="{DAD8F4F7-3154-4731-82C9-1C03EC24D705}" type="presParOf" srcId="{B3A5A2EC-93B8-4808-9F93-5E5B182929D3}" destId="{DD5DF102-EDA4-4E84-86C4-DB891CBC83A2}" srcOrd="0" destOrd="0" presId="urn:microsoft.com/office/officeart/2005/8/layout/orgChart1"/>
    <dgm:cxn modelId="{3B14F4E8-014A-42E1-BC8D-9720B79C30BB}" type="presParOf" srcId="{DD5DF102-EDA4-4E84-86C4-DB891CBC83A2}" destId="{465515F0-3667-44B5-8F9B-9BC53483B09B}" srcOrd="0" destOrd="0" presId="urn:microsoft.com/office/officeart/2005/8/layout/orgChart1"/>
    <dgm:cxn modelId="{B519630E-785A-4B39-94A8-957048CCB883}" type="presParOf" srcId="{DD5DF102-EDA4-4E84-86C4-DB891CBC83A2}" destId="{C4A439ED-AA02-4E8D-9415-85E384B559C7}" srcOrd="1" destOrd="0" presId="urn:microsoft.com/office/officeart/2005/8/layout/orgChart1"/>
    <dgm:cxn modelId="{B28BB705-77E6-467C-B2D4-96B6428FAA7F}" type="presParOf" srcId="{B3A5A2EC-93B8-4808-9F93-5E5B182929D3}" destId="{20E6F5D1-4525-4FF4-8DC0-862E4209529B}" srcOrd="1" destOrd="0" presId="urn:microsoft.com/office/officeart/2005/8/layout/orgChart1"/>
    <dgm:cxn modelId="{4C9041DC-52D8-4EDA-B2E4-35DB862DFC33}" type="presParOf" srcId="{B3A5A2EC-93B8-4808-9F93-5E5B182929D3}" destId="{7A62AA20-6FDD-44D1-B2B3-141E1E1B75B0}" srcOrd="2" destOrd="0" presId="urn:microsoft.com/office/officeart/2005/8/layout/orgChart1"/>
    <dgm:cxn modelId="{1872E408-85B1-42DB-8BC4-8AEB58C327C1}" type="presParOf" srcId="{0A188038-5574-45FA-8AAA-B8DD568021F8}" destId="{A8E41291-6E80-4A98-A25D-6626C9FA2EA6}" srcOrd="2" destOrd="0" presId="urn:microsoft.com/office/officeart/2005/8/layout/orgChart1"/>
  </dgm:cxnLst>
  <dgm:bg>
    <a:blipFill>
      <a:blip xmlns:r="http://schemas.openxmlformats.org/officeDocument/2006/relationships" r:embed="rId1"/>
      <a:tile tx="0" ty="0" sx="100000" sy="100000" flip="none" algn="tl"/>
    </a:blip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528680-BE71-4055-942F-91E3CDD39DD0}"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n-US"/>
        </a:p>
      </dgm:t>
    </dgm:pt>
    <dgm:pt modelId="{DD295E70-B5FB-4B56-B453-7153086DBC0D}">
      <dgm:prSet phldrT="[Text]"/>
      <dgm:spPr/>
      <dgm:t>
        <a:bodyPr/>
        <a:lstStyle/>
        <a:p>
          <a:r>
            <a:rPr lang="en-US" b="1" dirty="0" smtClean="0"/>
            <a:t>Number of Independent Director</a:t>
          </a:r>
          <a:endParaRPr lang="en-US" b="1" dirty="0"/>
        </a:p>
      </dgm:t>
    </dgm:pt>
    <dgm:pt modelId="{5E811A62-98E7-49C6-9D39-0679B2250773}" type="parTrans" cxnId="{D67D0E4A-8DE5-4FC7-8E2C-35E0441422FD}">
      <dgm:prSet/>
      <dgm:spPr/>
      <dgm:t>
        <a:bodyPr/>
        <a:lstStyle/>
        <a:p>
          <a:endParaRPr lang="en-US"/>
        </a:p>
      </dgm:t>
    </dgm:pt>
    <dgm:pt modelId="{7805E489-1505-486D-9C7E-01A5F5DED5E1}" type="sibTrans" cxnId="{D67D0E4A-8DE5-4FC7-8E2C-35E0441422FD}">
      <dgm:prSet/>
      <dgm:spPr/>
      <dgm:t>
        <a:bodyPr/>
        <a:lstStyle/>
        <a:p>
          <a:endParaRPr lang="en-US"/>
        </a:p>
      </dgm:t>
    </dgm:pt>
    <dgm:pt modelId="{55E16752-C2F4-4F12-925B-D598065FD022}">
      <dgm:prSet phldrT="[Text]"/>
      <dgm:spPr/>
      <dgm:t>
        <a:bodyPr/>
        <a:lstStyle/>
        <a:p>
          <a:r>
            <a:rPr lang="en-US" dirty="0" smtClean="0"/>
            <a:t>As per Companies Act, 2013</a:t>
          </a:r>
          <a:endParaRPr lang="en-US" dirty="0"/>
        </a:p>
      </dgm:t>
    </dgm:pt>
    <dgm:pt modelId="{FB669098-5B10-4234-8BAA-DF0D4E2BB75A}" type="parTrans" cxnId="{E92F54A4-C248-4EB9-9EE8-6F61E6999D00}">
      <dgm:prSet/>
      <dgm:spPr/>
      <dgm:t>
        <a:bodyPr/>
        <a:lstStyle/>
        <a:p>
          <a:endParaRPr lang="en-US"/>
        </a:p>
      </dgm:t>
    </dgm:pt>
    <dgm:pt modelId="{31A4D04C-28B5-4C8B-9924-AECC61ED062A}" type="sibTrans" cxnId="{E92F54A4-C248-4EB9-9EE8-6F61E6999D00}">
      <dgm:prSet/>
      <dgm:spPr/>
      <dgm:t>
        <a:bodyPr/>
        <a:lstStyle/>
        <a:p>
          <a:endParaRPr lang="en-US"/>
        </a:p>
      </dgm:t>
    </dgm:pt>
    <dgm:pt modelId="{BE7B1F01-32A4-47BA-BAD9-179388DC32F1}">
      <dgm:prSet phldrT="[Text]"/>
      <dgm:spPr/>
      <dgm:t>
        <a:bodyPr/>
        <a:lstStyle/>
        <a:p>
          <a:r>
            <a:rPr lang="en-US" dirty="0" smtClean="0"/>
            <a:t>Listed Public Companies</a:t>
          </a:r>
          <a:endParaRPr lang="en-US" dirty="0"/>
        </a:p>
      </dgm:t>
    </dgm:pt>
    <dgm:pt modelId="{FF218A6E-B09F-4660-B37F-3C65ED040E16}" type="parTrans" cxnId="{092E42A2-ED65-4C65-A951-A2B266003394}">
      <dgm:prSet/>
      <dgm:spPr/>
      <dgm:t>
        <a:bodyPr/>
        <a:lstStyle/>
        <a:p>
          <a:endParaRPr lang="en-US"/>
        </a:p>
      </dgm:t>
    </dgm:pt>
    <dgm:pt modelId="{0649918B-D444-42F5-93D2-02878A12AA42}" type="sibTrans" cxnId="{092E42A2-ED65-4C65-A951-A2B266003394}">
      <dgm:prSet/>
      <dgm:spPr/>
      <dgm:t>
        <a:bodyPr/>
        <a:lstStyle/>
        <a:p>
          <a:endParaRPr lang="en-US"/>
        </a:p>
      </dgm:t>
    </dgm:pt>
    <dgm:pt modelId="{4070FD54-58ED-4A02-85A1-BE3BA1BDAF4C}">
      <dgm:prSet phldrT="[Text]"/>
      <dgm:spPr/>
      <dgm:t>
        <a:bodyPr/>
        <a:lstStyle/>
        <a:p>
          <a:r>
            <a:rPr lang="en-US" dirty="0" smtClean="0"/>
            <a:t>Unlisted Public Companies</a:t>
          </a:r>
          <a:endParaRPr lang="en-US" dirty="0"/>
        </a:p>
      </dgm:t>
    </dgm:pt>
    <dgm:pt modelId="{92A38817-2414-4CE9-B310-DB0C810EF213}" type="parTrans" cxnId="{750F536A-07F3-4853-B4D2-B0D7E31E5132}">
      <dgm:prSet/>
      <dgm:spPr/>
      <dgm:t>
        <a:bodyPr/>
        <a:lstStyle/>
        <a:p>
          <a:endParaRPr lang="en-US"/>
        </a:p>
      </dgm:t>
    </dgm:pt>
    <dgm:pt modelId="{38B5FCF7-82C9-4ED3-9254-4A97D67F8211}" type="sibTrans" cxnId="{750F536A-07F3-4853-B4D2-B0D7E31E5132}">
      <dgm:prSet/>
      <dgm:spPr/>
      <dgm:t>
        <a:bodyPr/>
        <a:lstStyle/>
        <a:p>
          <a:endParaRPr lang="en-US"/>
        </a:p>
      </dgm:t>
    </dgm:pt>
    <dgm:pt modelId="{C0B35FAA-7E42-4104-8513-A69A31211319}">
      <dgm:prSet phldrT="[Text]"/>
      <dgm:spPr/>
      <dgm:t>
        <a:bodyPr/>
        <a:lstStyle/>
        <a:p>
          <a:r>
            <a:rPr lang="en-US" dirty="0" smtClean="0"/>
            <a:t>As per Listing Agreement</a:t>
          </a:r>
          <a:endParaRPr lang="en-US" dirty="0"/>
        </a:p>
      </dgm:t>
    </dgm:pt>
    <dgm:pt modelId="{83C3357D-B591-47FB-B74F-49D7F413D5DB}" type="parTrans" cxnId="{CFC21C22-75D5-454F-BA3F-4314EFE5F0FD}">
      <dgm:prSet/>
      <dgm:spPr/>
      <dgm:t>
        <a:bodyPr/>
        <a:lstStyle/>
        <a:p>
          <a:endParaRPr lang="en-US"/>
        </a:p>
      </dgm:t>
    </dgm:pt>
    <dgm:pt modelId="{02A6ED1D-BD9C-48CB-8667-41874A782B4E}" type="sibTrans" cxnId="{CFC21C22-75D5-454F-BA3F-4314EFE5F0FD}">
      <dgm:prSet/>
      <dgm:spPr/>
      <dgm:t>
        <a:bodyPr/>
        <a:lstStyle/>
        <a:p>
          <a:endParaRPr lang="en-US"/>
        </a:p>
      </dgm:t>
    </dgm:pt>
    <dgm:pt modelId="{00A842CA-E4BC-455C-B009-C0B1E67B5C23}">
      <dgm:prSet phldrT="[Text]"/>
      <dgm:spPr/>
      <dgm:t>
        <a:bodyPr/>
        <a:lstStyle/>
        <a:p>
          <a:r>
            <a:rPr lang="en-US" dirty="0" smtClean="0"/>
            <a:t>Where Chairman is a </a:t>
          </a:r>
          <a:r>
            <a:rPr lang="en-US" b="1" dirty="0" smtClean="0"/>
            <a:t>NON- EXECUTIVE </a:t>
          </a:r>
          <a:r>
            <a:rPr lang="en-US" dirty="0" smtClean="0"/>
            <a:t>Director</a:t>
          </a:r>
          <a:endParaRPr lang="en-US" dirty="0"/>
        </a:p>
      </dgm:t>
    </dgm:pt>
    <dgm:pt modelId="{5F7C0586-9CD4-404E-B5A1-2F9A12769DD8}" type="parTrans" cxnId="{DEE80557-0CD8-4828-966E-DA805EC62481}">
      <dgm:prSet/>
      <dgm:spPr/>
      <dgm:t>
        <a:bodyPr/>
        <a:lstStyle/>
        <a:p>
          <a:endParaRPr lang="en-US"/>
        </a:p>
      </dgm:t>
    </dgm:pt>
    <dgm:pt modelId="{4009C72D-CDA9-445F-87F2-76B5FD7085EA}" type="sibTrans" cxnId="{DEE80557-0CD8-4828-966E-DA805EC62481}">
      <dgm:prSet/>
      <dgm:spPr/>
      <dgm:t>
        <a:bodyPr/>
        <a:lstStyle/>
        <a:p>
          <a:endParaRPr lang="en-US"/>
        </a:p>
      </dgm:t>
    </dgm:pt>
    <dgm:pt modelId="{6CF3A1A4-A474-4A07-BA25-E43087ED52AD}">
      <dgm:prSet/>
      <dgm:spPr/>
      <dgm:t>
        <a:bodyPr/>
        <a:lstStyle/>
        <a:p>
          <a:r>
            <a:rPr lang="en-US" dirty="0" smtClean="0"/>
            <a:t>Company DOES NOT have </a:t>
          </a:r>
          <a:r>
            <a:rPr lang="en-US" b="1" dirty="0" smtClean="0"/>
            <a:t>Regular Non- Executive Chairman</a:t>
          </a:r>
          <a:endParaRPr lang="en-US" b="1" dirty="0"/>
        </a:p>
      </dgm:t>
    </dgm:pt>
    <dgm:pt modelId="{9D3F6B8D-3F3A-4BBA-9A03-9436C5FA778B}" type="parTrans" cxnId="{DCD7B902-C9AD-4BF1-836F-666652ABA64C}">
      <dgm:prSet/>
      <dgm:spPr/>
      <dgm:t>
        <a:bodyPr/>
        <a:lstStyle/>
        <a:p>
          <a:endParaRPr lang="en-US"/>
        </a:p>
      </dgm:t>
    </dgm:pt>
    <dgm:pt modelId="{0CFC70F3-FA57-4F54-9767-AC9CE166D666}" type="sibTrans" cxnId="{DCD7B902-C9AD-4BF1-836F-666652ABA64C}">
      <dgm:prSet/>
      <dgm:spPr/>
      <dgm:t>
        <a:bodyPr/>
        <a:lstStyle/>
        <a:p>
          <a:endParaRPr lang="en-US"/>
        </a:p>
      </dgm:t>
    </dgm:pt>
    <dgm:pt modelId="{3D975834-81C1-4A35-BEE3-B065B7DDAD44}">
      <dgm:prSet/>
      <dgm:spPr/>
      <dgm:t>
        <a:bodyPr/>
        <a:lstStyle/>
        <a:p>
          <a:r>
            <a:rPr lang="en-US" dirty="0" smtClean="0"/>
            <a:t>At least </a:t>
          </a:r>
          <a:r>
            <a:rPr lang="en-US" b="1" dirty="0" smtClean="0"/>
            <a:t>1/3</a:t>
          </a:r>
          <a:r>
            <a:rPr lang="en-US" dirty="0" smtClean="0"/>
            <a:t> of the total Directors</a:t>
          </a:r>
          <a:endParaRPr lang="en-US" dirty="0"/>
        </a:p>
      </dgm:t>
    </dgm:pt>
    <dgm:pt modelId="{4AB90AAB-EEDC-48EC-9226-CCC5C354B953}" type="parTrans" cxnId="{FC3718C1-4689-4A20-AD7E-2C81B43B2AED}">
      <dgm:prSet/>
      <dgm:spPr/>
      <dgm:t>
        <a:bodyPr/>
        <a:lstStyle/>
        <a:p>
          <a:endParaRPr lang="en-US"/>
        </a:p>
      </dgm:t>
    </dgm:pt>
    <dgm:pt modelId="{BAC3B628-02C0-44B2-89E7-FA3E3896C9D9}" type="sibTrans" cxnId="{FC3718C1-4689-4A20-AD7E-2C81B43B2AED}">
      <dgm:prSet/>
      <dgm:spPr/>
      <dgm:t>
        <a:bodyPr/>
        <a:lstStyle/>
        <a:p>
          <a:endParaRPr lang="en-US"/>
        </a:p>
      </dgm:t>
    </dgm:pt>
    <dgm:pt modelId="{65985FF6-5BC7-4AC6-87C3-655899DC425D}">
      <dgm:prSet/>
      <dgm:spPr/>
      <dgm:t>
        <a:bodyPr/>
        <a:lstStyle/>
        <a:p>
          <a:r>
            <a:rPr lang="en-US" dirty="0" smtClean="0"/>
            <a:t>At least</a:t>
          </a:r>
          <a:r>
            <a:rPr lang="en-US" b="1" dirty="0" smtClean="0"/>
            <a:t> 2 </a:t>
          </a:r>
          <a:r>
            <a:rPr lang="en-US" dirty="0" smtClean="0"/>
            <a:t>Directors</a:t>
          </a:r>
          <a:endParaRPr lang="en-US" dirty="0"/>
        </a:p>
      </dgm:t>
    </dgm:pt>
    <dgm:pt modelId="{37C4EA7E-7D51-42AB-8402-FA07C6D2A6BE}" type="parTrans" cxnId="{843B3038-2E92-48E6-BC18-93A91DDBE888}">
      <dgm:prSet/>
      <dgm:spPr/>
      <dgm:t>
        <a:bodyPr/>
        <a:lstStyle/>
        <a:p>
          <a:endParaRPr lang="en-US"/>
        </a:p>
      </dgm:t>
    </dgm:pt>
    <dgm:pt modelId="{D431DA29-AEC1-482A-BE11-7277E669A9F7}" type="sibTrans" cxnId="{843B3038-2E92-48E6-BC18-93A91DDBE888}">
      <dgm:prSet/>
      <dgm:spPr/>
      <dgm:t>
        <a:bodyPr/>
        <a:lstStyle/>
        <a:p>
          <a:endParaRPr lang="en-US"/>
        </a:p>
      </dgm:t>
    </dgm:pt>
    <dgm:pt modelId="{C65767A7-CE61-4CC0-83F7-1B05F1432454}">
      <dgm:prSet/>
      <dgm:spPr/>
      <dgm:t>
        <a:bodyPr/>
        <a:lstStyle/>
        <a:p>
          <a:r>
            <a:rPr lang="en-US" dirty="0" smtClean="0"/>
            <a:t>At least</a:t>
          </a:r>
          <a:r>
            <a:rPr lang="en-US" b="1" dirty="0" smtClean="0"/>
            <a:t> 1/3 </a:t>
          </a:r>
          <a:r>
            <a:rPr lang="en-US" dirty="0" smtClean="0"/>
            <a:t>of total Directors</a:t>
          </a:r>
          <a:endParaRPr lang="en-US" dirty="0"/>
        </a:p>
      </dgm:t>
    </dgm:pt>
    <dgm:pt modelId="{8C98E7B4-C433-4333-A10F-FC56766ED59D}" type="parTrans" cxnId="{3202B640-45B1-4959-B532-D8F69A54F77A}">
      <dgm:prSet/>
      <dgm:spPr/>
      <dgm:t>
        <a:bodyPr/>
        <a:lstStyle/>
        <a:p>
          <a:endParaRPr lang="en-US"/>
        </a:p>
      </dgm:t>
    </dgm:pt>
    <dgm:pt modelId="{C5A2AD22-5E57-4FD6-9AC7-E9180444267D}" type="sibTrans" cxnId="{3202B640-45B1-4959-B532-D8F69A54F77A}">
      <dgm:prSet/>
      <dgm:spPr/>
      <dgm:t>
        <a:bodyPr/>
        <a:lstStyle/>
        <a:p>
          <a:endParaRPr lang="en-US"/>
        </a:p>
      </dgm:t>
    </dgm:pt>
    <dgm:pt modelId="{F9BAEA49-DCED-437B-AE0A-F4D8B9E5957F}">
      <dgm:prSet/>
      <dgm:spPr/>
      <dgm:t>
        <a:bodyPr/>
        <a:lstStyle/>
        <a:p>
          <a:r>
            <a:rPr lang="en-US" dirty="0" smtClean="0"/>
            <a:t>At least </a:t>
          </a:r>
          <a:r>
            <a:rPr lang="en-US" b="1" dirty="0" smtClean="0"/>
            <a:t>Half</a:t>
          </a:r>
          <a:r>
            <a:rPr lang="en-US" dirty="0" smtClean="0"/>
            <a:t> of total Directors</a:t>
          </a:r>
          <a:endParaRPr lang="en-US" dirty="0"/>
        </a:p>
      </dgm:t>
    </dgm:pt>
    <dgm:pt modelId="{12E8B800-EBD1-4AD3-9CBF-D26228C40416}" type="parTrans" cxnId="{B9C369B6-44E3-4A02-9125-596C84F044E9}">
      <dgm:prSet/>
      <dgm:spPr/>
      <dgm:t>
        <a:bodyPr/>
        <a:lstStyle/>
        <a:p>
          <a:endParaRPr lang="en-US"/>
        </a:p>
      </dgm:t>
    </dgm:pt>
    <dgm:pt modelId="{1863F1CB-7365-492D-B71E-8D4A03FD9DB1}" type="sibTrans" cxnId="{B9C369B6-44E3-4A02-9125-596C84F044E9}">
      <dgm:prSet/>
      <dgm:spPr/>
      <dgm:t>
        <a:bodyPr/>
        <a:lstStyle/>
        <a:p>
          <a:endParaRPr lang="en-US"/>
        </a:p>
      </dgm:t>
    </dgm:pt>
    <dgm:pt modelId="{5D10B107-D793-4F41-B1F5-3A0913ECF8F1}" type="pres">
      <dgm:prSet presAssocID="{B1528680-BE71-4055-942F-91E3CDD39DD0}" presName="hierChild1" presStyleCnt="0">
        <dgm:presLayoutVars>
          <dgm:chPref val="1"/>
          <dgm:dir/>
          <dgm:animOne val="branch"/>
          <dgm:animLvl val="lvl"/>
          <dgm:resizeHandles/>
        </dgm:presLayoutVars>
      </dgm:prSet>
      <dgm:spPr/>
      <dgm:t>
        <a:bodyPr/>
        <a:lstStyle/>
        <a:p>
          <a:endParaRPr lang="en-US"/>
        </a:p>
      </dgm:t>
    </dgm:pt>
    <dgm:pt modelId="{AF80287C-F2C6-4EB8-B279-D1B77D2F72C9}" type="pres">
      <dgm:prSet presAssocID="{DD295E70-B5FB-4B56-B453-7153086DBC0D}" presName="hierRoot1" presStyleCnt="0"/>
      <dgm:spPr/>
    </dgm:pt>
    <dgm:pt modelId="{32F1EEE7-DEA9-4E1C-8892-AD2614BFF3CC}" type="pres">
      <dgm:prSet presAssocID="{DD295E70-B5FB-4B56-B453-7153086DBC0D}" presName="composite" presStyleCnt="0"/>
      <dgm:spPr/>
    </dgm:pt>
    <dgm:pt modelId="{B59D31BF-5C2B-480B-BE09-2DD46810190D}" type="pres">
      <dgm:prSet presAssocID="{DD295E70-B5FB-4B56-B453-7153086DBC0D}" presName="background" presStyleLbl="node0" presStyleIdx="0" presStyleCnt="1"/>
      <dgm:spPr/>
    </dgm:pt>
    <dgm:pt modelId="{BAF22961-9935-4D83-9D7A-FFBB108181D0}" type="pres">
      <dgm:prSet presAssocID="{DD295E70-B5FB-4B56-B453-7153086DBC0D}" presName="text" presStyleLbl="fgAcc0" presStyleIdx="0" presStyleCnt="1">
        <dgm:presLayoutVars>
          <dgm:chPref val="3"/>
        </dgm:presLayoutVars>
      </dgm:prSet>
      <dgm:spPr/>
      <dgm:t>
        <a:bodyPr/>
        <a:lstStyle/>
        <a:p>
          <a:endParaRPr lang="en-US"/>
        </a:p>
      </dgm:t>
    </dgm:pt>
    <dgm:pt modelId="{AE214B64-965B-48AB-A264-9C6FE5D24016}" type="pres">
      <dgm:prSet presAssocID="{DD295E70-B5FB-4B56-B453-7153086DBC0D}" presName="hierChild2" presStyleCnt="0"/>
      <dgm:spPr/>
    </dgm:pt>
    <dgm:pt modelId="{ADFC5B49-DB8F-4E08-AEF3-694CD097591C}" type="pres">
      <dgm:prSet presAssocID="{FB669098-5B10-4234-8BAA-DF0D4E2BB75A}" presName="Name10" presStyleLbl="parChTrans1D2" presStyleIdx="0" presStyleCnt="2"/>
      <dgm:spPr/>
      <dgm:t>
        <a:bodyPr/>
        <a:lstStyle/>
        <a:p>
          <a:endParaRPr lang="en-US"/>
        </a:p>
      </dgm:t>
    </dgm:pt>
    <dgm:pt modelId="{3EF4F531-77A9-416C-A260-303B088CFCB7}" type="pres">
      <dgm:prSet presAssocID="{55E16752-C2F4-4F12-925B-D598065FD022}" presName="hierRoot2" presStyleCnt="0"/>
      <dgm:spPr/>
    </dgm:pt>
    <dgm:pt modelId="{2DA40DAA-7279-4BE4-A441-68D677E0CF60}" type="pres">
      <dgm:prSet presAssocID="{55E16752-C2F4-4F12-925B-D598065FD022}" presName="composite2" presStyleCnt="0"/>
      <dgm:spPr/>
    </dgm:pt>
    <dgm:pt modelId="{7B159784-777E-47AD-AC62-525C1252B8AA}" type="pres">
      <dgm:prSet presAssocID="{55E16752-C2F4-4F12-925B-D598065FD022}" presName="background2" presStyleLbl="node2" presStyleIdx="0" presStyleCnt="2"/>
      <dgm:spPr/>
    </dgm:pt>
    <dgm:pt modelId="{2A75A392-50ED-446F-90A5-ED1B64508150}" type="pres">
      <dgm:prSet presAssocID="{55E16752-C2F4-4F12-925B-D598065FD022}" presName="text2" presStyleLbl="fgAcc2" presStyleIdx="0" presStyleCnt="2">
        <dgm:presLayoutVars>
          <dgm:chPref val="3"/>
        </dgm:presLayoutVars>
      </dgm:prSet>
      <dgm:spPr/>
      <dgm:t>
        <a:bodyPr/>
        <a:lstStyle/>
        <a:p>
          <a:endParaRPr lang="en-US"/>
        </a:p>
      </dgm:t>
    </dgm:pt>
    <dgm:pt modelId="{97BC644A-382F-4A1F-A945-5F20177E32DB}" type="pres">
      <dgm:prSet presAssocID="{55E16752-C2F4-4F12-925B-D598065FD022}" presName="hierChild3" presStyleCnt="0"/>
      <dgm:spPr/>
    </dgm:pt>
    <dgm:pt modelId="{7E0F555B-7CEC-408B-8BDC-622026EC10E8}" type="pres">
      <dgm:prSet presAssocID="{FF218A6E-B09F-4660-B37F-3C65ED040E16}" presName="Name17" presStyleLbl="parChTrans1D3" presStyleIdx="0" presStyleCnt="4"/>
      <dgm:spPr/>
      <dgm:t>
        <a:bodyPr/>
        <a:lstStyle/>
        <a:p>
          <a:endParaRPr lang="en-US"/>
        </a:p>
      </dgm:t>
    </dgm:pt>
    <dgm:pt modelId="{7C4DE540-A54E-444E-8B93-A888BFC51BDD}" type="pres">
      <dgm:prSet presAssocID="{BE7B1F01-32A4-47BA-BAD9-179388DC32F1}" presName="hierRoot3" presStyleCnt="0"/>
      <dgm:spPr/>
    </dgm:pt>
    <dgm:pt modelId="{5EC9AB21-B44F-4808-BD7A-18BD7CF396A1}" type="pres">
      <dgm:prSet presAssocID="{BE7B1F01-32A4-47BA-BAD9-179388DC32F1}" presName="composite3" presStyleCnt="0"/>
      <dgm:spPr/>
    </dgm:pt>
    <dgm:pt modelId="{F3096C90-6F70-4651-B53D-A82550F251C3}" type="pres">
      <dgm:prSet presAssocID="{BE7B1F01-32A4-47BA-BAD9-179388DC32F1}" presName="background3" presStyleLbl="node3" presStyleIdx="0" presStyleCnt="4"/>
      <dgm:spPr/>
    </dgm:pt>
    <dgm:pt modelId="{02F74A7C-8B05-4D51-8729-4478BF5243AC}" type="pres">
      <dgm:prSet presAssocID="{BE7B1F01-32A4-47BA-BAD9-179388DC32F1}" presName="text3" presStyleLbl="fgAcc3" presStyleIdx="0" presStyleCnt="4">
        <dgm:presLayoutVars>
          <dgm:chPref val="3"/>
        </dgm:presLayoutVars>
      </dgm:prSet>
      <dgm:spPr/>
      <dgm:t>
        <a:bodyPr/>
        <a:lstStyle/>
        <a:p>
          <a:endParaRPr lang="en-US"/>
        </a:p>
      </dgm:t>
    </dgm:pt>
    <dgm:pt modelId="{E30430B2-8F1A-4D1E-93AD-FB85658CAFFB}" type="pres">
      <dgm:prSet presAssocID="{BE7B1F01-32A4-47BA-BAD9-179388DC32F1}" presName="hierChild4" presStyleCnt="0"/>
      <dgm:spPr/>
    </dgm:pt>
    <dgm:pt modelId="{7575F2F3-2FEF-470E-85F2-5D2B4219F5F8}" type="pres">
      <dgm:prSet presAssocID="{4AB90AAB-EEDC-48EC-9226-CCC5C354B953}" presName="Name23" presStyleLbl="parChTrans1D4" presStyleIdx="0" presStyleCnt="4"/>
      <dgm:spPr/>
      <dgm:t>
        <a:bodyPr/>
        <a:lstStyle/>
        <a:p>
          <a:endParaRPr lang="en-US"/>
        </a:p>
      </dgm:t>
    </dgm:pt>
    <dgm:pt modelId="{5D736BE8-4395-4045-B08D-39781E2D990B}" type="pres">
      <dgm:prSet presAssocID="{3D975834-81C1-4A35-BEE3-B065B7DDAD44}" presName="hierRoot4" presStyleCnt="0"/>
      <dgm:spPr/>
    </dgm:pt>
    <dgm:pt modelId="{BB14F33D-ED78-4319-8E07-9B640BCC1B0A}" type="pres">
      <dgm:prSet presAssocID="{3D975834-81C1-4A35-BEE3-B065B7DDAD44}" presName="composite4" presStyleCnt="0"/>
      <dgm:spPr/>
    </dgm:pt>
    <dgm:pt modelId="{D27CD81E-C592-4935-9008-60BB8F863E60}" type="pres">
      <dgm:prSet presAssocID="{3D975834-81C1-4A35-BEE3-B065B7DDAD44}" presName="background4" presStyleLbl="node4" presStyleIdx="0" presStyleCnt="4"/>
      <dgm:spPr/>
    </dgm:pt>
    <dgm:pt modelId="{A3B4EF78-B390-4A7F-81ED-20BD11A26187}" type="pres">
      <dgm:prSet presAssocID="{3D975834-81C1-4A35-BEE3-B065B7DDAD44}" presName="text4" presStyleLbl="fgAcc4" presStyleIdx="0" presStyleCnt="4">
        <dgm:presLayoutVars>
          <dgm:chPref val="3"/>
        </dgm:presLayoutVars>
      </dgm:prSet>
      <dgm:spPr/>
      <dgm:t>
        <a:bodyPr/>
        <a:lstStyle/>
        <a:p>
          <a:endParaRPr lang="en-US"/>
        </a:p>
      </dgm:t>
    </dgm:pt>
    <dgm:pt modelId="{1FFD856A-B0DE-4FAD-80EB-734D0CF1BD31}" type="pres">
      <dgm:prSet presAssocID="{3D975834-81C1-4A35-BEE3-B065B7DDAD44}" presName="hierChild5" presStyleCnt="0"/>
      <dgm:spPr/>
    </dgm:pt>
    <dgm:pt modelId="{9328D9F3-9E6B-4130-943A-919A2F21D9A3}" type="pres">
      <dgm:prSet presAssocID="{92A38817-2414-4CE9-B310-DB0C810EF213}" presName="Name17" presStyleLbl="parChTrans1D3" presStyleIdx="1" presStyleCnt="4"/>
      <dgm:spPr/>
      <dgm:t>
        <a:bodyPr/>
        <a:lstStyle/>
        <a:p>
          <a:endParaRPr lang="en-US"/>
        </a:p>
      </dgm:t>
    </dgm:pt>
    <dgm:pt modelId="{AB86BC69-D347-41DE-B593-9F7E49C203A4}" type="pres">
      <dgm:prSet presAssocID="{4070FD54-58ED-4A02-85A1-BE3BA1BDAF4C}" presName="hierRoot3" presStyleCnt="0"/>
      <dgm:spPr/>
    </dgm:pt>
    <dgm:pt modelId="{DE5C8701-67C5-41DC-A937-614B23C46C80}" type="pres">
      <dgm:prSet presAssocID="{4070FD54-58ED-4A02-85A1-BE3BA1BDAF4C}" presName="composite3" presStyleCnt="0"/>
      <dgm:spPr/>
    </dgm:pt>
    <dgm:pt modelId="{AD77D433-1BD2-4607-9CD3-DAB9CD7326F8}" type="pres">
      <dgm:prSet presAssocID="{4070FD54-58ED-4A02-85A1-BE3BA1BDAF4C}" presName="background3" presStyleLbl="node3" presStyleIdx="1" presStyleCnt="4"/>
      <dgm:spPr/>
    </dgm:pt>
    <dgm:pt modelId="{84335731-8B95-46E8-BC7F-E51E14AB7C41}" type="pres">
      <dgm:prSet presAssocID="{4070FD54-58ED-4A02-85A1-BE3BA1BDAF4C}" presName="text3" presStyleLbl="fgAcc3" presStyleIdx="1" presStyleCnt="4">
        <dgm:presLayoutVars>
          <dgm:chPref val="3"/>
        </dgm:presLayoutVars>
      </dgm:prSet>
      <dgm:spPr/>
      <dgm:t>
        <a:bodyPr/>
        <a:lstStyle/>
        <a:p>
          <a:endParaRPr lang="en-US"/>
        </a:p>
      </dgm:t>
    </dgm:pt>
    <dgm:pt modelId="{B67BB8EC-FF64-4A35-BA34-4DE2EBE2366E}" type="pres">
      <dgm:prSet presAssocID="{4070FD54-58ED-4A02-85A1-BE3BA1BDAF4C}" presName="hierChild4" presStyleCnt="0"/>
      <dgm:spPr/>
    </dgm:pt>
    <dgm:pt modelId="{540B1AA8-2B6C-41B3-BC6D-F0A29E6A3E25}" type="pres">
      <dgm:prSet presAssocID="{37C4EA7E-7D51-42AB-8402-FA07C6D2A6BE}" presName="Name23" presStyleLbl="parChTrans1D4" presStyleIdx="1" presStyleCnt="4"/>
      <dgm:spPr/>
      <dgm:t>
        <a:bodyPr/>
        <a:lstStyle/>
        <a:p>
          <a:endParaRPr lang="en-US"/>
        </a:p>
      </dgm:t>
    </dgm:pt>
    <dgm:pt modelId="{D01B4DFE-057C-4692-B3D8-AF4CDC87ACC8}" type="pres">
      <dgm:prSet presAssocID="{65985FF6-5BC7-4AC6-87C3-655899DC425D}" presName="hierRoot4" presStyleCnt="0"/>
      <dgm:spPr/>
    </dgm:pt>
    <dgm:pt modelId="{98BDD72D-FDB7-4B84-9E4A-B40DAB94AB5A}" type="pres">
      <dgm:prSet presAssocID="{65985FF6-5BC7-4AC6-87C3-655899DC425D}" presName="composite4" presStyleCnt="0"/>
      <dgm:spPr/>
    </dgm:pt>
    <dgm:pt modelId="{0D0DCA0E-8B69-45BC-BF64-48F3DFBCD2CF}" type="pres">
      <dgm:prSet presAssocID="{65985FF6-5BC7-4AC6-87C3-655899DC425D}" presName="background4" presStyleLbl="node4" presStyleIdx="1" presStyleCnt="4"/>
      <dgm:spPr/>
    </dgm:pt>
    <dgm:pt modelId="{1E3901C9-65CF-4162-A36D-BF6CAFB73876}" type="pres">
      <dgm:prSet presAssocID="{65985FF6-5BC7-4AC6-87C3-655899DC425D}" presName="text4" presStyleLbl="fgAcc4" presStyleIdx="1" presStyleCnt="4">
        <dgm:presLayoutVars>
          <dgm:chPref val="3"/>
        </dgm:presLayoutVars>
      </dgm:prSet>
      <dgm:spPr/>
      <dgm:t>
        <a:bodyPr/>
        <a:lstStyle/>
        <a:p>
          <a:endParaRPr lang="en-US"/>
        </a:p>
      </dgm:t>
    </dgm:pt>
    <dgm:pt modelId="{43DC8687-D14A-4958-AB17-BE4BF9193ED9}" type="pres">
      <dgm:prSet presAssocID="{65985FF6-5BC7-4AC6-87C3-655899DC425D}" presName="hierChild5" presStyleCnt="0"/>
      <dgm:spPr/>
    </dgm:pt>
    <dgm:pt modelId="{EAF4BDB2-50AE-4C46-862D-2CB94AF3D377}" type="pres">
      <dgm:prSet presAssocID="{83C3357D-B591-47FB-B74F-49D7F413D5DB}" presName="Name10" presStyleLbl="parChTrans1D2" presStyleIdx="1" presStyleCnt="2"/>
      <dgm:spPr/>
      <dgm:t>
        <a:bodyPr/>
        <a:lstStyle/>
        <a:p>
          <a:endParaRPr lang="en-US"/>
        </a:p>
      </dgm:t>
    </dgm:pt>
    <dgm:pt modelId="{36433595-E938-46C7-BBC3-AAF206DC45DC}" type="pres">
      <dgm:prSet presAssocID="{C0B35FAA-7E42-4104-8513-A69A31211319}" presName="hierRoot2" presStyleCnt="0"/>
      <dgm:spPr/>
    </dgm:pt>
    <dgm:pt modelId="{AB175D07-50EB-42BF-B989-31FD27EEA306}" type="pres">
      <dgm:prSet presAssocID="{C0B35FAA-7E42-4104-8513-A69A31211319}" presName="composite2" presStyleCnt="0"/>
      <dgm:spPr/>
    </dgm:pt>
    <dgm:pt modelId="{F8AB98E0-24D7-407C-BC74-D9D665C82219}" type="pres">
      <dgm:prSet presAssocID="{C0B35FAA-7E42-4104-8513-A69A31211319}" presName="background2" presStyleLbl="node2" presStyleIdx="1" presStyleCnt="2"/>
      <dgm:spPr/>
    </dgm:pt>
    <dgm:pt modelId="{B56192FD-0E6A-46B4-8409-A983DCCD910D}" type="pres">
      <dgm:prSet presAssocID="{C0B35FAA-7E42-4104-8513-A69A31211319}" presName="text2" presStyleLbl="fgAcc2" presStyleIdx="1" presStyleCnt="2">
        <dgm:presLayoutVars>
          <dgm:chPref val="3"/>
        </dgm:presLayoutVars>
      </dgm:prSet>
      <dgm:spPr/>
      <dgm:t>
        <a:bodyPr/>
        <a:lstStyle/>
        <a:p>
          <a:endParaRPr lang="en-US"/>
        </a:p>
      </dgm:t>
    </dgm:pt>
    <dgm:pt modelId="{4EF62E96-90BB-4374-B90F-25969F44B6C9}" type="pres">
      <dgm:prSet presAssocID="{C0B35FAA-7E42-4104-8513-A69A31211319}" presName="hierChild3" presStyleCnt="0"/>
      <dgm:spPr/>
    </dgm:pt>
    <dgm:pt modelId="{FE94CC1B-4EB0-43AA-B68A-55F0399A2C73}" type="pres">
      <dgm:prSet presAssocID="{5F7C0586-9CD4-404E-B5A1-2F9A12769DD8}" presName="Name17" presStyleLbl="parChTrans1D3" presStyleIdx="2" presStyleCnt="4"/>
      <dgm:spPr/>
      <dgm:t>
        <a:bodyPr/>
        <a:lstStyle/>
        <a:p>
          <a:endParaRPr lang="en-US"/>
        </a:p>
      </dgm:t>
    </dgm:pt>
    <dgm:pt modelId="{6A15FB98-34AC-4267-87DC-286407855E05}" type="pres">
      <dgm:prSet presAssocID="{00A842CA-E4BC-455C-B009-C0B1E67B5C23}" presName="hierRoot3" presStyleCnt="0"/>
      <dgm:spPr/>
    </dgm:pt>
    <dgm:pt modelId="{24FA34A3-CC7B-4C7B-95D3-76FBEAAD863B}" type="pres">
      <dgm:prSet presAssocID="{00A842CA-E4BC-455C-B009-C0B1E67B5C23}" presName="composite3" presStyleCnt="0"/>
      <dgm:spPr/>
    </dgm:pt>
    <dgm:pt modelId="{BE0BE95B-A1ED-4B82-B899-08C6C3414F03}" type="pres">
      <dgm:prSet presAssocID="{00A842CA-E4BC-455C-B009-C0B1E67B5C23}" presName="background3" presStyleLbl="node3" presStyleIdx="2" presStyleCnt="4"/>
      <dgm:spPr/>
    </dgm:pt>
    <dgm:pt modelId="{07C92AD6-414C-4B8C-AB43-93242C2984B0}" type="pres">
      <dgm:prSet presAssocID="{00A842CA-E4BC-455C-B009-C0B1E67B5C23}" presName="text3" presStyleLbl="fgAcc3" presStyleIdx="2" presStyleCnt="4">
        <dgm:presLayoutVars>
          <dgm:chPref val="3"/>
        </dgm:presLayoutVars>
      </dgm:prSet>
      <dgm:spPr/>
      <dgm:t>
        <a:bodyPr/>
        <a:lstStyle/>
        <a:p>
          <a:endParaRPr lang="en-US"/>
        </a:p>
      </dgm:t>
    </dgm:pt>
    <dgm:pt modelId="{C7E44117-8ED2-49B4-81FD-8CEFFAF3748F}" type="pres">
      <dgm:prSet presAssocID="{00A842CA-E4BC-455C-B009-C0B1E67B5C23}" presName="hierChild4" presStyleCnt="0"/>
      <dgm:spPr/>
    </dgm:pt>
    <dgm:pt modelId="{3016C350-A3A8-4809-A8EB-3C1934C7F9E2}" type="pres">
      <dgm:prSet presAssocID="{8C98E7B4-C433-4333-A10F-FC56766ED59D}" presName="Name23" presStyleLbl="parChTrans1D4" presStyleIdx="2" presStyleCnt="4"/>
      <dgm:spPr/>
      <dgm:t>
        <a:bodyPr/>
        <a:lstStyle/>
        <a:p>
          <a:endParaRPr lang="en-US"/>
        </a:p>
      </dgm:t>
    </dgm:pt>
    <dgm:pt modelId="{E4456325-BE40-4A1E-9C84-831141729C18}" type="pres">
      <dgm:prSet presAssocID="{C65767A7-CE61-4CC0-83F7-1B05F1432454}" presName="hierRoot4" presStyleCnt="0"/>
      <dgm:spPr/>
    </dgm:pt>
    <dgm:pt modelId="{817F0561-C40A-482E-99A8-6783D72CD37A}" type="pres">
      <dgm:prSet presAssocID="{C65767A7-CE61-4CC0-83F7-1B05F1432454}" presName="composite4" presStyleCnt="0"/>
      <dgm:spPr/>
    </dgm:pt>
    <dgm:pt modelId="{29C3221E-DA6B-4677-8EE3-47DC7B26B761}" type="pres">
      <dgm:prSet presAssocID="{C65767A7-CE61-4CC0-83F7-1B05F1432454}" presName="background4" presStyleLbl="node4" presStyleIdx="2" presStyleCnt="4"/>
      <dgm:spPr/>
    </dgm:pt>
    <dgm:pt modelId="{36B87B07-71EC-4B7E-AB96-062E51CC6C8C}" type="pres">
      <dgm:prSet presAssocID="{C65767A7-CE61-4CC0-83F7-1B05F1432454}" presName="text4" presStyleLbl="fgAcc4" presStyleIdx="2" presStyleCnt="4">
        <dgm:presLayoutVars>
          <dgm:chPref val="3"/>
        </dgm:presLayoutVars>
      </dgm:prSet>
      <dgm:spPr/>
      <dgm:t>
        <a:bodyPr/>
        <a:lstStyle/>
        <a:p>
          <a:endParaRPr lang="en-US"/>
        </a:p>
      </dgm:t>
    </dgm:pt>
    <dgm:pt modelId="{F222E8A4-47EE-4930-B64A-D257EDF97EB7}" type="pres">
      <dgm:prSet presAssocID="{C65767A7-CE61-4CC0-83F7-1B05F1432454}" presName="hierChild5" presStyleCnt="0"/>
      <dgm:spPr/>
    </dgm:pt>
    <dgm:pt modelId="{499036BF-BB91-4679-B4B5-1BEE6FAF4345}" type="pres">
      <dgm:prSet presAssocID="{9D3F6B8D-3F3A-4BBA-9A03-9436C5FA778B}" presName="Name17" presStyleLbl="parChTrans1D3" presStyleIdx="3" presStyleCnt="4"/>
      <dgm:spPr/>
      <dgm:t>
        <a:bodyPr/>
        <a:lstStyle/>
        <a:p>
          <a:endParaRPr lang="en-US"/>
        </a:p>
      </dgm:t>
    </dgm:pt>
    <dgm:pt modelId="{1A76C9EE-81DA-4B9A-A75F-B34771C2B925}" type="pres">
      <dgm:prSet presAssocID="{6CF3A1A4-A474-4A07-BA25-E43087ED52AD}" presName="hierRoot3" presStyleCnt="0"/>
      <dgm:spPr/>
    </dgm:pt>
    <dgm:pt modelId="{F6096243-0911-4585-A9BA-ACBCE103238A}" type="pres">
      <dgm:prSet presAssocID="{6CF3A1A4-A474-4A07-BA25-E43087ED52AD}" presName="composite3" presStyleCnt="0"/>
      <dgm:spPr/>
    </dgm:pt>
    <dgm:pt modelId="{A2E61D18-7DF5-4256-927E-5BF497786EF4}" type="pres">
      <dgm:prSet presAssocID="{6CF3A1A4-A474-4A07-BA25-E43087ED52AD}" presName="background3" presStyleLbl="node3" presStyleIdx="3" presStyleCnt="4"/>
      <dgm:spPr/>
    </dgm:pt>
    <dgm:pt modelId="{BDA437AE-59E1-4CD4-9DBF-84720595BCB8}" type="pres">
      <dgm:prSet presAssocID="{6CF3A1A4-A474-4A07-BA25-E43087ED52AD}" presName="text3" presStyleLbl="fgAcc3" presStyleIdx="3" presStyleCnt="4">
        <dgm:presLayoutVars>
          <dgm:chPref val="3"/>
        </dgm:presLayoutVars>
      </dgm:prSet>
      <dgm:spPr/>
      <dgm:t>
        <a:bodyPr/>
        <a:lstStyle/>
        <a:p>
          <a:endParaRPr lang="en-US"/>
        </a:p>
      </dgm:t>
    </dgm:pt>
    <dgm:pt modelId="{CAFAB026-FDB4-4191-941A-F3DFCAF0E1D2}" type="pres">
      <dgm:prSet presAssocID="{6CF3A1A4-A474-4A07-BA25-E43087ED52AD}" presName="hierChild4" presStyleCnt="0"/>
      <dgm:spPr/>
    </dgm:pt>
    <dgm:pt modelId="{A083B6D1-AC4E-4B2A-AB05-AE80D34D47EF}" type="pres">
      <dgm:prSet presAssocID="{12E8B800-EBD1-4AD3-9CBF-D26228C40416}" presName="Name23" presStyleLbl="parChTrans1D4" presStyleIdx="3" presStyleCnt="4"/>
      <dgm:spPr/>
      <dgm:t>
        <a:bodyPr/>
        <a:lstStyle/>
        <a:p>
          <a:endParaRPr lang="en-US"/>
        </a:p>
      </dgm:t>
    </dgm:pt>
    <dgm:pt modelId="{86F8E92B-BC2F-4442-A636-0A0E719E6AA3}" type="pres">
      <dgm:prSet presAssocID="{F9BAEA49-DCED-437B-AE0A-F4D8B9E5957F}" presName="hierRoot4" presStyleCnt="0"/>
      <dgm:spPr/>
    </dgm:pt>
    <dgm:pt modelId="{E7A8B4D2-9115-4C84-9B7F-F8577EDF4A5C}" type="pres">
      <dgm:prSet presAssocID="{F9BAEA49-DCED-437B-AE0A-F4D8B9E5957F}" presName="composite4" presStyleCnt="0"/>
      <dgm:spPr/>
    </dgm:pt>
    <dgm:pt modelId="{DC8A05AB-D761-4818-9056-A4AFE0ECABB9}" type="pres">
      <dgm:prSet presAssocID="{F9BAEA49-DCED-437B-AE0A-F4D8B9E5957F}" presName="background4" presStyleLbl="node4" presStyleIdx="3" presStyleCnt="4"/>
      <dgm:spPr/>
    </dgm:pt>
    <dgm:pt modelId="{B7221F17-09F5-4212-A161-F825B0C8B847}" type="pres">
      <dgm:prSet presAssocID="{F9BAEA49-DCED-437B-AE0A-F4D8B9E5957F}" presName="text4" presStyleLbl="fgAcc4" presStyleIdx="3" presStyleCnt="4">
        <dgm:presLayoutVars>
          <dgm:chPref val="3"/>
        </dgm:presLayoutVars>
      </dgm:prSet>
      <dgm:spPr/>
      <dgm:t>
        <a:bodyPr/>
        <a:lstStyle/>
        <a:p>
          <a:endParaRPr lang="en-US"/>
        </a:p>
      </dgm:t>
    </dgm:pt>
    <dgm:pt modelId="{B80129AB-5787-4FDF-B66B-6B9238F377F9}" type="pres">
      <dgm:prSet presAssocID="{F9BAEA49-DCED-437B-AE0A-F4D8B9E5957F}" presName="hierChild5" presStyleCnt="0"/>
      <dgm:spPr/>
    </dgm:pt>
  </dgm:ptLst>
  <dgm:cxnLst>
    <dgm:cxn modelId="{843B3038-2E92-48E6-BC18-93A91DDBE888}" srcId="{4070FD54-58ED-4A02-85A1-BE3BA1BDAF4C}" destId="{65985FF6-5BC7-4AC6-87C3-655899DC425D}" srcOrd="0" destOrd="0" parTransId="{37C4EA7E-7D51-42AB-8402-FA07C6D2A6BE}" sibTransId="{D431DA29-AEC1-482A-BE11-7277E669A9F7}"/>
    <dgm:cxn modelId="{69F54501-EBBD-4300-9DE9-B93AAA67A5CF}" type="presOf" srcId="{92A38817-2414-4CE9-B310-DB0C810EF213}" destId="{9328D9F3-9E6B-4130-943A-919A2F21D9A3}" srcOrd="0" destOrd="0" presId="urn:microsoft.com/office/officeart/2005/8/layout/hierarchy1"/>
    <dgm:cxn modelId="{CFC21C22-75D5-454F-BA3F-4314EFE5F0FD}" srcId="{DD295E70-B5FB-4B56-B453-7153086DBC0D}" destId="{C0B35FAA-7E42-4104-8513-A69A31211319}" srcOrd="1" destOrd="0" parTransId="{83C3357D-B591-47FB-B74F-49D7F413D5DB}" sibTransId="{02A6ED1D-BD9C-48CB-8667-41874A782B4E}"/>
    <dgm:cxn modelId="{D67D0E4A-8DE5-4FC7-8E2C-35E0441422FD}" srcId="{B1528680-BE71-4055-942F-91E3CDD39DD0}" destId="{DD295E70-B5FB-4B56-B453-7153086DBC0D}" srcOrd="0" destOrd="0" parTransId="{5E811A62-98E7-49C6-9D39-0679B2250773}" sibTransId="{7805E489-1505-486D-9C7E-01A5F5DED5E1}"/>
    <dgm:cxn modelId="{6BB24E8C-4DCD-4580-A2C4-7FD5A13FA606}" type="presOf" srcId="{55E16752-C2F4-4F12-925B-D598065FD022}" destId="{2A75A392-50ED-446F-90A5-ED1B64508150}" srcOrd="0" destOrd="0" presId="urn:microsoft.com/office/officeart/2005/8/layout/hierarchy1"/>
    <dgm:cxn modelId="{27CB0EBD-4A07-4E0C-A99B-75BEAB6F22D4}" type="presOf" srcId="{12E8B800-EBD1-4AD3-9CBF-D26228C40416}" destId="{A083B6D1-AC4E-4B2A-AB05-AE80D34D47EF}" srcOrd="0" destOrd="0" presId="urn:microsoft.com/office/officeart/2005/8/layout/hierarchy1"/>
    <dgm:cxn modelId="{DCD7B902-C9AD-4BF1-836F-666652ABA64C}" srcId="{C0B35FAA-7E42-4104-8513-A69A31211319}" destId="{6CF3A1A4-A474-4A07-BA25-E43087ED52AD}" srcOrd="1" destOrd="0" parTransId="{9D3F6B8D-3F3A-4BBA-9A03-9436C5FA778B}" sibTransId="{0CFC70F3-FA57-4F54-9767-AC9CE166D666}"/>
    <dgm:cxn modelId="{2377CDA7-C375-4894-8523-1E35E09AF35B}" type="presOf" srcId="{4AB90AAB-EEDC-48EC-9226-CCC5C354B953}" destId="{7575F2F3-2FEF-470E-85F2-5D2B4219F5F8}" srcOrd="0" destOrd="0" presId="urn:microsoft.com/office/officeart/2005/8/layout/hierarchy1"/>
    <dgm:cxn modelId="{A3F9E867-8188-42AB-AECA-1BBEBEA0FC77}" type="presOf" srcId="{8C98E7B4-C433-4333-A10F-FC56766ED59D}" destId="{3016C350-A3A8-4809-A8EB-3C1934C7F9E2}" srcOrd="0" destOrd="0" presId="urn:microsoft.com/office/officeart/2005/8/layout/hierarchy1"/>
    <dgm:cxn modelId="{C441087D-B0EE-427B-AB4F-63988BDADF2A}" type="presOf" srcId="{C0B35FAA-7E42-4104-8513-A69A31211319}" destId="{B56192FD-0E6A-46B4-8409-A983DCCD910D}" srcOrd="0" destOrd="0" presId="urn:microsoft.com/office/officeart/2005/8/layout/hierarchy1"/>
    <dgm:cxn modelId="{E54D210A-350A-47F4-8887-7713DBA5D0B7}" type="presOf" srcId="{F9BAEA49-DCED-437B-AE0A-F4D8B9E5957F}" destId="{B7221F17-09F5-4212-A161-F825B0C8B847}" srcOrd="0" destOrd="0" presId="urn:microsoft.com/office/officeart/2005/8/layout/hierarchy1"/>
    <dgm:cxn modelId="{514C1A46-0AB1-4313-BEC9-4B94577CF182}" type="presOf" srcId="{00A842CA-E4BC-455C-B009-C0B1E67B5C23}" destId="{07C92AD6-414C-4B8C-AB43-93242C2984B0}" srcOrd="0" destOrd="0" presId="urn:microsoft.com/office/officeart/2005/8/layout/hierarchy1"/>
    <dgm:cxn modelId="{ACE8DE1D-4C5B-477E-A8A8-6A43B029382B}" type="presOf" srcId="{FB669098-5B10-4234-8BAA-DF0D4E2BB75A}" destId="{ADFC5B49-DB8F-4E08-AEF3-694CD097591C}" srcOrd="0" destOrd="0" presId="urn:microsoft.com/office/officeart/2005/8/layout/hierarchy1"/>
    <dgm:cxn modelId="{FC3718C1-4689-4A20-AD7E-2C81B43B2AED}" srcId="{BE7B1F01-32A4-47BA-BAD9-179388DC32F1}" destId="{3D975834-81C1-4A35-BEE3-B065B7DDAD44}" srcOrd="0" destOrd="0" parTransId="{4AB90AAB-EEDC-48EC-9226-CCC5C354B953}" sibTransId="{BAC3B628-02C0-44B2-89E7-FA3E3896C9D9}"/>
    <dgm:cxn modelId="{FC542346-4550-44EA-B7A0-F3C8FD1DAC5D}" type="presOf" srcId="{6CF3A1A4-A474-4A07-BA25-E43087ED52AD}" destId="{BDA437AE-59E1-4CD4-9DBF-84720595BCB8}" srcOrd="0" destOrd="0" presId="urn:microsoft.com/office/officeart/2005/8/layout/hierarchy1"/>
    <dgm:cxn modelId="{750F536A-07F3-4853-B4D2-B0D7E31E5132}" srcId="{55E16752-C2F4-4F12-925B-D598065FD022}" destId="{4070FD54-58ED-4A02-85A1-BE3BA1BDAF4C}" srcOrd="1" destOrd="0" parTransId="{92A38817-2414-4CE9-B310-DB0C810EF213}" sibTransId="{38B5FCF7-82C9-4ED3-9254-4A97D67F8211}"/>
    <dgm:cxn modelId="{ACA5D336-A79E-45C9-ADFA-497E2DA408FD}" type="presOf" srcId="{37C4EA7E-7D51-42AB-8402-FA07C6D2A6BE}" destId="{540B1AA8-2B6C-41B3-BC6D-F0A29E6A3E25}" srcOrd="0" destOrd="0" presId="urn:microsoft.com/office/officeart/2005/8/layout/hierarchy1"/>
    <dgm:cxn modelId="{64AAB376-3772-42AF-95C7-73975644D11C}" type="presOf" srcId="{B1528680-BE71-4055-942F-91E3CDD39DD0}" destId="{5D10B107-D793-4F41-B1F5-3A0913ECF8F1}" srcOrd="0" destOrd="0" presId="urn:microsoft.com/office/officeart/2005/8/layout/hierarchy1"/>
    <dgm:cxn modelId="{F3DA017C-ABBB-492D-8E11-E6A5317D13D4}" type="presOf" srcId="{4070FD54-58ED-4A02-85A1-BE3BA1BDAF4C}" destId="{84335731-8B95-46E8-BC7F-E51E14AB7C41}" srcOrd="0" destOrd="0" presId="urn:microsoft.com/office/officeart/2005/8/layout/hierarchy1"/>
    <dgm:cxn modelId="{E92F54A4-C248-4EB9-9EE8-6F61E6999D00}" srcId="{DD295E70-B5FB-4B56-B453-7153086DBC0D}" destId="{55E16752-C2F4-4F12-925B-D598065FD022}" srcOrd="0" destOrd="0" parTransId="{FB669098-5B10-4234-8BAA-DF0D4E2BB75A}" sibTransId="{31A4D04C-28B5-4C8B-9924-AECC61ED062A}"/>
    <dgm:cxn modelId="{5435F3AC-5905-4348-A7E1-73C89B0296D6}" type="presOf" srcId="{C65767A7-CE61-4CC0-83F7-1B05F1432454}" destId="{36B87B07-71EC-4B7E-AB96-062E51CC6C8C}" srcOrd="0" destOrd="0" presId="urn:microsoft.com/office/officeart/2005/8/layout/hierarchy1"/>
    <dgm:cxn modelId="{F0406BE9-F0EC-4F20-B11A-85649B5BB175}" type="presOf" srcId="{83C3357D-B591-47FB-B74F-49D7F413D5DB}" destId="{EAF4BDB2-50AE-4C46-862D-2CB94AF3D377}" srcOrd="0" destOrd="0" presId="urn:microsoft.com/office/officeart/2005/8/layout/hierarchy1"/>
    <dgm:cxn modelId="{0B34B030-6E5D-40A7-B281-BD65D2D33F77}" type="presOf" srcId="{3D975834-81C1-4A35-BEE3-B065B7DDAD44}" destId="{A3B4EF78-B390-4A7F-81ED-20BD11A26187}" srcOrd="0" destOrd="0" presId="urn:microsoft.com/office/officeart/2005/8/layout/hierarchy1"/>
    <dgm:cxn modelId="{10390EC2-1F4D-465E-8D5B-23084DCAD2E7}" type="presOf" srcId="{65985FF6-5BC7-4AC6-87C3-655899DC425D}" destId="{1E3901C9-65CF-4162-A36D-BF6CAFB73876}" srcOrd="0" destOrd="0" presId="urn:microsoft.com/office/officeart/2005/8/layout/hierarchy1"/>
    <dgm:cxn modelId="{684C7EE9-7877-4894-81C8-DC27320C66C5}" type="presOf" srcId="{BE7B1F01-32A4-47BA-BAD9-179388DC32F1}" destId="{02F74A7C-8B05-4D51-8729-4478BF5243AC}" srcOrd="0" destOrd="0" presId="urn:microsoft.com/office/officeart/2005/8/layout/hierarchy1"/>
    <dgm:cxn modelId="{092E42A2-ED65-4C65-A951-A2B266003394}" srcId="{55E16752-C2F4-4F12-925B-D598065FD022}" destId="{BE7B1F01-32A4-47BA-BAD9-179388DC32F1}" srcOrd="0" destOrd="0" parTransId="{FF218A6E-B09F-4660-B37F-3C65ED040E16}" sibTransId="{0649918B-D444-42F5-93D2-02878A12AA42}"/>
    <dgm:cxn modelId="{DEE80557-0CD8-4828-966E-DA805EC62481}" srcId="{C0B35FAA-7E42-4104-8513-A69A31211319}" destId="{00A842CA-E4BC-455C-B009-C0B1E67B5C23}" srcOrd="0" destOrd="0" parTransId="{5F7C0586-9CD4-404E-B5A1-2F9A12769DD8}" sibTransId="{4009C72D-CDA9-445F-87F2-76B5FD7085EA}"/>
    <dgm:cxn modelId="{B9C369B6-44E3-4A02-9125-596C84F044E9}" srcId="{6CF3A1A4-A474-4A07-BA25-E43087ED52AD}" destId="{F9BAEA49-DCED-437B-AE0A-F4D8B9E5957F}" srcOrd="0" destOrd="0" parTransId="{12E8B800-EBD1-4AD3-9CBF-D26228C40416}" sibTransId="{1863F1CB-7365-492D-B71E-8D4A03FD9DB1}"/>
    <dgm:cxn modelId="{3202B640-45B1-4959-B532-D8F69A54F77A}" srcId="{00A842CA-E4BC-455C-B009-C0B1E67B5C23}" destId="{C65767A7-CE61-4CC0-83F7-1B05F1432454}" srcOrd="0" destOrd="0" parTransId="{8C98E7B4-C433-4333-A10F-FC56766ED59D}" sibTransId="{C5A2AD22-5E57-4FD6-9AC7-E9180444267D}"/>
    <dgm:cxn modelId="{747A4693-F1D3-496A-960B-9309C9C0004C}" type="presOf" srcId="{DD295E70-B5FB-4B56-B453-7153086DBC0D}" destId="{BAF22961-9935-4D83-9D7A-FFBB108181D0}" srcOrd="0" destOrd="0" presId="urn:microsoft.com/office/officeart/2005/8/layout/hierarchy1"/>
    <dgm:cxn modelId="{FFCCEBBC-750A-431E-937A-EE3EFA7B0261}" type="presOf" srcId="{5F7C0586-9CD4-404E-B5A1-2F9A12769DD8}" destId="{FE94CC1B-4EB0-43AA-B68A-55F0399A2C73}" srcOrd="0" destOrd="0" presId="urn:microsoft.com/office/officeart/2005/8/layout/hierarchy1"/>
    <dgm:cxn modelId="{98745D01-1C84-4986-9F5B-73BA72329FB3}" type="presOf" srcId="{9D3F6B8D-3F3A-4BBA-9A03-9436C5FA778B}" destId="{499036BF-BB91-4679-B4B5-1BEE6FAF4345}" srcOrd="0" destOrd="0" presId="urn:microsoft.com/office/officeart/2005/8/layout/hierarchy1"/>
    <dgm:cxn modelId="{3023C89F-0ACF-44B3-A298-21DB8D92BA52}" type="presOf" srcId="{FF218A6E-B09F-4660-B37F-3C65ED040E16}" destId="{7E0F555B-7CEC-408B-8BDC-622026EC10E8}" srcOrd="0" destOrd="0" presId="urn:microsoft.com/office/officeart/2005/8/layout/hierarchy1"/>
    <dgm:cxn modelId="{78AC6FC3-8135-4EFF-9DA9-3857C2BBF5F5}" type="presParOf" srcId="{5D10B107-D793-4F41-B1F5-3A0913ECF8F1}" destId="{AF80287C-F2C6-4EB8-B279-D1B77D2F72C9}" srcOrd="0" destOrd="0" presId="urn:microsoft.com/office/officeart/2005/8/layout/hierarchy1"/>
    <dgm:cxn modelId="{8BD64B86-A3B2-42BD-8331-1703C4BD440E}" type="presParOf" srcId="{AF80287C-F2C6-4EB8-B279-D1B77D2F72C9}" destId="{32F1EEE7-DEA9-4E1C-8892-AD2614BFF3CC}" srcOrd="0" destOrd="0" presId="urn:microsoft.com/office/officeart/2005/8/layout/hierarchy1"/>
    <dgm:cxn modelId="{733F28A2-E758-4AE1-B672-A9D1CD9CC7A6}" type="presParOf" srcId="{32F1EEE7-DEA9-4E1C-8892-AD2614BFF3CC}" destId="{B59D31BF-5C2B-480B-BE09-2DD46810190D}" srcOrd="0" destOrd="0" presId="urn:microsoft.com/office/officeart/2005/8/layout/hierarchy1"/>
    <dgm:cxn modelId="{48EE6F41-72D9-414D-A16E-118618951415}" type="presParOf" srcId="{32F1EEE7-DEA9-4E1C-8892-AD2614BFF3CC}" destId="{BAF22961-9935-4D83-9D7A-FFBB108181D0}" srcOrd="1" destOrd="0" presId="urn:microsoft.com/office/officeart/2005/8/layout/hierarchy1"/>
    <dgm:cxn modelId="{4B97E069-741F-4BE5-8458-90EA00575AF9}" type="presParOf" srcId="{AF80287C-F2C6-4EB8-B279-D1B77D2F72C9}" destId="{AE214B64-965B-48AB-A264-9C6FE5D24016}" srcOrd="1" destOrd="0" presId="urn:microsoft.com/office/officeart/2005/8/layout/hierarchy1"/>
    <dgm:cxn modelId="{6709718D-F865-4605-BB24-82FDE65637A1}" type="presParOf" srcId="{AE214B64-965B-48AB-A264-9C6FE5D24016}" destId="{ADFC5B49-DB8F-4E08-AEF3-694CD097591C}" srcOrd="0" destOrd="0" presId="urn:microsoft.com/office/officeart/2005/8/layout/hierarchy1"/>
    <dgm:cxn modelId="{400D29E0-EC4D-43E9-B203-FFE9F96C5BDA}" type="presParOf" srcId="{AE214B64-965B-48AB-A264-9C6FE5D24016}" destId="{3EF4F531-77A9-416C-A260-303B088CFCB7}" srcOrd="1" destOrd="0" presId="urn:microsoft.com/office/officeart/2005/8/layout/hierarchy1"/>
    <dgm:cxn modelId="{1CABC10B-E58F-4532-BF4F-CCAFEBCC7603}" type="presParOf" srcId="{3EF4F531-77A9-416C-A260-303B088CFCB7}" destId="{2DA40DAA-7279-4BE4-A441-68D677E0CF60}" srcOrd="0" destOrd="0" presId="urn:microsoft.com/office/officeart/2005/8/layout/hierarchy1"/>
    <dgm:cxn modelId="{6C76629D-F959-4E78-8071-AB44C2292377}" type="presParOf" srcId="{2DA40DAA-7279-4BE4-A441-68D677E0CF60}" destId="{7B159784-777E-47AD-AC62-525C1252B8AA}" srcOrd="0" destOrd="0" presId="urn:microsoft.com/office/officeart/2005/8/layout/hierarchy1"/>
    <dgm:cxn modelId="{40E91BEE-DD6B-499B-BC17-363AD697FC0B}" type="presParOf" srcId="{2DA40DAA-7279-4BE4-A441-68D677E0CF60}" destId="{2A75A392-50ED-446F-90A5-ED1B64508150}" srcOrd="1" destOrd="0" presId="urn:microsoft.com/office/officeart/2005/8/layout/hierarchy1"/>
    <dgm:cxn modelId="{6B91C296-47FE-47E4-A73C-705DDB8D652F}" type="presParOf" srcId="{3EF4F531-77A9-416C-A260-303B088CFCB7}" destId="{97BC644A-382F-4A1F-A945-5F20177E32DB}" srcOrd="1" destOrd="0" presId="urn:microsoft.com/office/officeart/2005/8/layout/hierarchy1"/>
    <dgm:cxn modelId="{2211BDA7-74CC-48F0-B4E6-D744D7151201}" type="presParOf" srcId="{97BC644A-382F-4A1F-A945-5F20177E32DB}" destId="{7E0F555B-7CEC-408B-8BDC-622026EC10E8}" srcOrd="0" destOrd="0" presId="urn:microsoft.com/office/officeart/2005/8/layout/hierarchy1"/>
    <dgm:cxn modelId="{50A9C1C5-C5EB-48EC-8752-E613ECF06F63}" type="presParOf" srcId="{97BC644A-382F-4A1F-A945-5F20177E32DB}" destId="{7C4DE540-A54E-444E-8B93-A888BFC51BDD}" srcOrd="1" destOrd="0" presId="urn:microsoft.com/office/officeart/2005/8/layout/hierarchy1"/>
    <dgm:cxn modelId="{ECA37815-E717-44C5-BD69-68A10741326D}" type="presParOf" srcId="{7C4DE540-A54E-444E-8B93-A888BFC51BDD}" destId="{5EC9AB21-B44F-4808-BD7A-18BD7CF396A1}" srcOrd="0" destOrd="0" presId="urn:microsoft.com/office/officeart/2005/8/layout/hierarchy1"/>
    <dgm:cxn modelId="{5250A838-3ADA-48BE-BAFE-2FAC3988EB88}" type="presParOf" srcId="{5EC9AB21-B44F-4808-BD7A-18BD7CF396A1}" destId="{F3096C90-6F70-4651-B53D-A82550F251C3}" srcOrd="0" destOrd="0" presId="urn:microsoft.com/office/officeart/2005/8/layout/hierarchy1"/>
    <dgm:cxn modelId="{EAD98411-337B-42D1-9785-2EDCCA5F65C3}" type="presParOf" srcId="{5EC9AB21-B44F-4808-BD7A-18BD7CF396A1}" destId="{02F74A7C-8B05-4D51-8729-4478BF5243AC}" srcOrd="1" destOrd="0" presId="urn:microsoft.com/office/officeart/2005/8/layout/hierarchy1"/>
    <dgm:cxn modelId="{F77773D2-1BD7-469F-A838-607C33EDEB55}" type="presParOf" srcId="{7C4DE540-A54E-444E-8B93-A888BFC51BDD}" destId="{E30430B2-8F1A-4D1E-93AD-FB85658CAFFB}" srcOrd="1" destOrd="0" presId="urn:microsoft.com/office/officeart/2005/8/layout/hierarchy1"/>
    <dgm:cxn modelId="{2D3E50C6-A90F-4B54-B1FC-9CE21ACEAA63}" type="presParOf" srcId="{E30430B2-8F1A-4D1E-93AD-FB85658CAFFB}" destId="{7575F2F3-2FEF-470E-85F2-5D2B4219F5F8}" srcOrd="0" destOrd="0" presId="urn:microsoft.com/office/officeart/2005/8/layout/hierarchy1"/>
    <dgm:cxn modelId="{6D46A40F-E11E-443C-891D-2A3FA2C612C0}" type="presParOf" srcId="{E30430B2-8F1A-4D1E-93AD-FB85658CAFFB}" destId="{5D736BE8-4395-4045-B08D-39781E2D990B}" srcOrd="1" destOrd="0" presId="urn:microsoft.com/office/officeart/2005/8/layout/hierarchy1"/>
    <dgm:cxn modelId="{FC1ACD81-F505-4B0B-95A1-C19E5B39AF0B}" type="presParOf" srcId="{5D736BE8-4395-4045-B08D-39781E2D990B}" destId="{BB14F33D-ED78-4319-8E07-9B640BCC1B0A}" srcOrd="0" destOrd="0" presId="urn:microsoft.com/office/officeart/2005/8/layout/hierarchy1"/>
    <dgm:cxn modelId="{FC9FC879-AF58-4A5C-8A69-93508815B5BE}" type="presParOf" srcId="{BB14F33D-ED78-4319-8E07-9B640BCC1B0A}" destId="{D27CD81E-C592-4935-9008-60BB8F863E60}" srcOrd="0" destOrd="0" presId="urn:microsoft.com/office/officeart/2005/8/layout/hierarchy1"/>
    <dgm:cxn modelId="{D0E62C24-83FB-41C1-A2A3-952EAAC4AB76}" type="presParOf" srcId="{BB14F33D-ED78-4319-8E07-9B640BCC1B0A}" destId="{A3B4EF78-B390-4A7F-81ED-20BD11A26187}" srcOrd="1" destOrd="0" presId="urn:microsoft.com/office/officeart/2005/8/layout/hierarchy1"/>
    <dgm:cxn modelId="{4046C7E6-0BE6-466A-BB14-5880E98BC600}" type="presParOf" srcId="{5D736BE8-4395-4045-B08D-39781E2D990B}" destId="{1FFD856A-B0DE-4FAD-80EB-734D0CF1BD31}" srcOrd="1" destOrd="0" presId="urn:microsoft.com/office/officeart/2005/8/layout/hierarchy1"/>
    <dgm:cxn modelId="{FC703452-BBCC-41D0-B602-8DB6DF5CC986}" type="presParOf" srcId="{97BC644A-382F-4A1F-A945-5F20177E32DB}" destId="{9328D9F3-9E6B-4130-943A-919A2F21D9A3}" srcOrd="2" destOrd="0" presId="urn:microsoft.com/office/officeart/2005/8/layout/hierarchy1"/>
    <dgm:cxn modelId="{36777C04-A099-4779-BC7B-80C8B6362559}" type="presParOf" srcId="{97BC644A-382F-4A1F-A945-5F20177E32DB}" destId="{AB86BC69-D347-41DE-B593-9F7E49C203A4}" srcOrd="3" destOrd="0" presId="urn:microsoft.com/office/officeart/2005/8/layout/hierarchy1"/>
    <dgm:cxn modelId="{FCA75D2A-34CB-48EE-B4B6-E1E5B770283A}" type="presParOf" srcId="{AB86BC69-D347-41DE-B593-9F7E49C203A4}" destId="{DE5C8701-67C5-41DC-A937-614B23C46C80}" srcOrd="0" destOrd="0" presId="urn:microsoft.com/office/officeart/2005/8/layout/hierarchy1"/>
    <dgm:cxn modelId="{D9B5A825-E1CA-4818-A131-9BD7934F9E55}" type="presParOf" srcId="{DE5C8701-67C5-41DC-A937-614B23C46C80}" destId="{AD77D433-1BD2-4607-9CD3-DAB9CD7326F8}" srcOrd="0" destOrd="0" presId="urn:microsoft.com/office/officeart/2005/8/layout/hierarchy1"/>
    <dgm:cxn modelId="{F31FF9FB-86BC-4342-ABBD-9EBAEAD9AE22}" type="presParOf" srcId="{DE5C8701-67C5-41DC-A937-614B23C46C80}" destId="{84335731-8B95-46E8-BC7F-E51E14AB7C41}" srcOrd="1" destOrd="0" presId="urn:microsoft.com/office/officeart/2005/8/layout/hierarchy1"/>
    <dgm:cxn modelId="{38B81899-6C72-4F01-82B0-DB7C4ECF294A}" type="presParOf" srcId="{AB86BC69-D347-41DE-B593-9F7E49C203A4}" destId="{B67BB8EC-FF64-4A35-BA34-4DE2EBE2366E}" srcOrd="1" destOrd="0" presId="urn:microsoft.com/office/officeart/2005/8/layout/hierarchy1"/>
    <dgm:cxn modelId="{98A3A649-0ED7-451D-96C2-F6BD2426232F}" type="presParOf" srcId="{B67BB8EC-FF64-4A35-BA34-4DE2EBE2366E}" destId="{540B1AA8-2B6C-41B3-BC6D-F0A29E6A3E25}" srcOrd="0" destOrd="0" presId="urn:microsoft.com/office/officeart/2005/8/layout/hierarchy1"/>
    <dgm:cxn modelId="{B429B2A5-B5CC-4A1C-81C0-8E07FAE14ECF}" type="presParOf" srcId="{B67BB8EC-FF64-4A35-BA34-4DE2EBE2366E}" destId="{D01B4DFE-057C-4692-B3D8-AF4CDC87ACC8}" srcOrd="1" destOrd="0" presId="urn:microsoft.com/office/officeart/2005/8/layout/hierarchy1"/>
    <dgm:cxn modelId="{689B185F-36AB-4902-B0DA-9AE0C87F8A98}" type="presParOf" srcId="{D01B4DFE-057C-4692-B3D8-AF4CDC87ACC8}" destId="{98BDD72D-FDB7-4B84-9E4A-B40DAB94AB5A}" srcOrd="0" destOrd="0" presId="urn:microsoft.com/office/officeart/2005/8/layout/hierarchy1"/>
    <dgm:cxn modelId="{2411D5E7-2524-4376-83D2-45F5D133C41B}" type="presParOf" srcId="{98BDD72D-FDB7-4B84-9E4A-B40DAB94AB5A}" destId="{0D0DCA0E-8B69-45BC-BF64-48F3DFBCD2CF}" srcOrd="0" destOrd="0" presId="urn:microsoft.com/office/officeart/2005/8/layout/hierarchy1"/>
    <dgm:cxn modelId="{C2BC9D3D-06F8-4B5A-8FD9-E6001FAFB11B}" type="presParOf" srcId="{98BDD72D-FDB7-4B84-9E4A-B40DAB94AB5A}" destId="{1E3901C9-65CF-4162-A36D-BF6CAFB73876}" srcOrd="1" destOrd="0" presId="urn:microsoft.com/office/officeart/2005/8/layout/hierarchy1"/>
    <dgm:cxn modelId="{0B7E10D9-1F8E-4ACF-84BA-ABE6A4A0AAA1}" type="presParOf" srcId="{D01B4DFE-057C-4692-B3D8-AF4CDC87ACC8}" destId="{43DC8687-D14A-4958-AB17-BE4BF9193ED9}" srcOrd="1" destOrd="0" presId="urn:microsoft.com/office/officeart/2005/8/layout/hierarchy1"/>
    <dgm:cxn modelId="{36256053-9BA1-4899-BF3C-D810097E4ED3}" type="presParOf" srcId="{AE214B64-965B-48AB-A264-9C6FE5D24016}" destId="{EAF4BDB2-50AE-4C46-862D-2CB94AF3D377}" srcOrd="2" destOrd="0" presId="urn:microsoft.com/office/officeart/2005/8/layout/hierarchy1"/>
    <dgm:cxn modelId="{E9F51BC8-6799-4BFA-93D9-E8793D986A72}" type="presParOf" srcId="{AE214B64-965B-48AB-A264-9C6FE5D24016}" destId="{36433595-E938-46C7-BBC3-AAF206DC45DC}" srcOrd="3" destOrd="0" presId="urn:microsoft.com/office/officeart/2005/8/layout/hierarchy1"/>
    <dgm:cxn modelId="{8897FB8C-1DDB-470F-A744-BC5235E8ABC2}" type="presParOf" srcId="{36433595-E938-46C7-BBC3-AAF206DC45DC}" destId="{AB175D07-50EB-42BF-B989-31FD27EEA306}" srcOrd="0" destOrd="0" presId="urn:microsoft.com/office/officeart/2005/8/layout/hierarchy1"/>
    <dgm:cxn modelId="{AC468337-A037-46CF-A7C7-C68533CA3596}" type="presParOf" srcId="{AB175D07-50EB-42BF-B989-31FD27EEA306}" destId="{F8AB98E0-24D7-407C-BC74-D9D665C82219}" srcOrd="0" destOrd="0" presId="urn:microsoft.com/office/officeart/2005/8/layout/hierarchy1"/>
    <dgm:cxn modelId="{61316643-41D2-4C75-9565-C4F184F80995}" type="presParOf" srcId="{AB175D07-50EB-42BF-B989-31FD27EEA306}" destId="{B56192FD-0E6A-46B4-8409-A983DCCD910D}" srcOrd="1" destOrd="0" presId="urn:microsoft.com/office/officeart/2005/8/layout/hierarchy1"/>
    <dgm:cxn modelId="{E5B85A6C-B8E9-4BE6-AAD0-0000CCE85D1C}" type="presParOf" srcId="{36433595-E938-46C7-BBC3-AAF206DC45DC}" destId="{4EF62E96-90BB-4374-B90F-25969F44B6C9}" srcOrd="1" destOrd="0" presId="urn:microsoft.com/office/officeart/2005/8/layout/hierarchy1"/>
    <dgm:cxn modelId="{191BF421-E8CA-4D6D-8F91-8DA28992AE5F}" type="presParOf" srcId="{4EF62E96-90BB-4374-B90F-25969F44B6C9}" destId="{FE94CC1B-4EB0-43AA-B68A-55F0399A2C73}" srcOrd="0" destOrd="0" presId="urn:microsoft.com/office/officeart/2005/8/layout/hierarchy1"/>
    <dgm:cxn modelId="{50586998-0779-4170-8A50-32A23A037A21}" type="presParOf" srcId="{4EF62E96-90BB-4374-B90F-25969F44B6C9}" destId="{6A15FB98-34AC-4267-87DC-286407855E05}" srcOrd="1" destOrd="0" presId="urn:microsoft.com/office/officeart/2005/8/layout/hierarchy1"/>
    <dgm:cxn modelId="{1D35F740-FE5F-49D5-8657-5DECAA5D79E3}" type="presParOf" srcId="{6A15FB98-34AC-4267-87DC-286407855E05}" destId="{24FA34A3-CC7B-4C7B-95D3-76FBEAAD863B}" srcOrd="0" destOrd="0" presId="urn:microsoft.com/office/officeart/2005/8/layout/hierarchy1"/>
    <dgm:cxn modelId="{1E5C9E77-7F86-476D-BDE0-62E7B4A36E9B}" type="presParOf" srcId="{24FA34A3-CC7B-4C7B-95D3-76FBEAAD863B}" destId="{BE0BE95B-A1ED-4B82-B899-08C6C3414F03}" srcOrd="0" destOrd="0" presId="urn:microsoft.com/office/officeart/2005/8/layout/hierarchy1"/>
    <dgm:cxn modelId="{4F5DA43B-71F3-431E-996A-B5EA39978F5A}" type="presParOf" srcId="{24FA34A3-CC7B-4C7B-95D3-76FBEAAD863B}" destId="{07C92AD6-414C-4B8C-AB43-93242C2984B0}" srcOrd="1" destOrd="0" presId="urn:microsoft.com/office/officeart/2005/8/layout/hierarchy1"/>
    <dgm:cxn modelId="{0126AB9F-40F7-4A1F-B8B6-A4A62E2499DA}" type="presParOf" srcId="{6A15FB98-34AC-4267-87DC-286407855E05}" destId="{C7E44117-8ED2-49B4-81FD-8CEFFAF3748F}" srcOrd="1" destOrd="0" presId="urn:microsoft.com/office/officeart/2005/8/layout/hierarchy1"/>
    <dgm:cxn modelId="{E1FFABCE-D540-4492-B69B-D56874CBAA89}" type="presParOf" srcId="{C7E44117-8ED2-49B4-81FD-8CEFFAF3748F}" destId="{3016C350-A3A8-4809-A8EB-3C1934C7F9E2}" srcOrd="0" destOrd="0" presId="urn:microsoft.com/office/officeart/2005/8/layout/hierarchy1"/>
    <dgm:cxn modelId="{C60090E5-490C-4529-9306-B4C7CA137B55}" type="presParOf" srcId="{C7E44117-8ED2-49B4-81FD-8CEFFAF3748F}" destId="{E4456325-BE40-4A1E-9C84-831141729C18}" srcOrd="1" destOrd="0" presId="urn:microsoft.com/office/officeart/2005/8/layout/hierarchy1"/>
    <dgm:cxn modelId="{6C852902-488C-40CF-B59F-7F941F42520F}" type="presParOf" srcId="{E4456325-BE40-4A1E-9C84-831141729C18}" destId="{817F0561-C40A-482E-99A8-6783D72CD37A}" srcOrd="0" destOrd="0" presId="urn:microsoft.com/office/officeart/2005/8/layout/hierarchy1"/>
    <dgm:cxn modelId="{94AB5178-34A6-46C2-8C4D-94E38439E9F8}" type="presParOf" srcId="{817F0561-C40A-482E-99A8-6783D72CD37A}" destId="{29C3221E-DA6B-4677-8EE3-47DC7B26B761}" srcOrd="0" destOrd="0" presId="urn:microsoft.com/office/officeart/2005/8/layout/hierarchy1"/>
    <dgm:cxn modelId="{39D44E40-B766-4EF3-83DD-FA57CB9566F1}" type="presParOf" srcId="{817F0561-C40A-482E-99A8-6783D72CD37A}" destId="{36B87B07-71EC-4B7E-AB96-062E51CC6C8C}" srcOrd="1" destOrd="0" presId="urn:microsoft.com/office/officeart/2005/8/layout/hierarchy1"/>
    <dgm:cxn modelId="{80524DC4-F578-4F1E-B5EA-CDF8015DFC63}" type="presParOf" srcId="{E4456325-BE40-4A1E-9C84-831141729C18}" destId="{F222E8A4-47EE-4930-B64A-D257EDF97EB7}" srcOrd="1" destOrd="0" presId="urn:microsoft.com/office/officeart/2005/8/layout/hierarchy1"/>
    <dgm:cxn modelId="{128D592A-C396-406F-811D-EAC30CD68E30}" type="presParOf" srcId="{4EF62E96-90BB-4374-B90F-25969F44B6C9}" destId="{499036BF-BB91-4679-B4B5-1BEE6FAF4345}" srcOrd="2" destOrd="0" presId="urn:microsoft.com/office/officeart/2005/8/layout/hierarchy1"/>
    <dgm:cxn modelId="{4DED72D3-2CB1-455C-BA85-6D3FA9B0D2CD}" type="presParOf" srcId="{4EF62E96-90BB-4374-B90F-25969F44B6C9}" destId="{1A76C9EE-81DA-4B9A-A75F-B34771C2B925}" srcOrd="3" destOrd="0" presId="urn:microsoft.com/office/officeart/2005/8/layout/hierarchy1"/>
    <dgm:cxn modelId="{2BEFAA13-8982-4633-B52F-60F9AAA30CA6}" type="presParOf" srcId="{1A76C9EE-81DA-4B9A-A75F-B34771C2B925}" destId="{F6096243-0911-4585-A9BA-ACBCE103238A}" srcOrd="0" destOrd="0" presId="urn:microsoft.com/office/officeart/2005/8/layout/hierarchy1"/>
    <dgm:cxn modelId="{08DB9752-E6A0-4ABD-A188-A8F79ED93F3D}" type="presParOf" srcId="{F6096243-0911-4585-A9BA-ACBCE103238A}" destId="{A2E61D18-7DF5-4256-927E-5BF497786EF4}" srcOrd="0" destOrd="0" presId="urn:microsoft.com/office/officeart/2005/8/layout/hierarchy1"/>
    <dgm:cxn modelId="{77A0BC7C-BE27-4E6F-82D1-21E0FF1C7314}" type="presParOf" srcId="{F6096243-0911-4585-A9BA-ACBCE103238A}" destId="{BDA437AE-59E1-4CD4-9DBF-84720595BCB8}" srcOrd="1" destOrd="0" presId="urn:microsoft.com/office/officeart/2005/8/layout/hierarchy1"/>
    <dgm:cxn modelId="{93F35C51-4FCA-4688-8544-2DCBE99B543C}" type="presParOf" srcId="{1A76C9EE-81DA-4B9A-A75F-B34771C2B925}" destId="{CAFAB026-FDB4-4191-941A-F3DFCAF0E1D2}" srcOrd="1" destOrd="0" presId="urn:microsoft.com/office/officeart/2005/8/layout/hierarchy1"/>
    <dgm:cxn modelId="{9685449F-F1B6-45F1-BA8C-901C14562426}" type="presParOf" srcId="{CAFAB026-FDB4-4191-941A-F3DFCAF0E1D2}" destId="{A083B6D1-AC4E-4B2A-AB05-AE80D34D47EF}" srcOrd="0" destOrd="0" presId="urn:microsoft.com/office/officeart/2005/8/layout/hierarchy1"/>
    <dgm:cxn modelId="{EF586110-9299-4518-9FFD-80FFC5D202A6}" type="presParOf" srcId="{CAFAB026-FDB4-4191-941A-F3DFCAF0E1D2}" destId="{86F8E92B-BC2F-4442-A636-0A0E719E6AA3}" srcOrd="1" destOrd="0" presId="urn:microsoft.com/office/officeart/2005/8/layout/hierarchy1"/>
    <dgm:cxn modelId="{F1FC8422-57FC-4EC4-B6E5-112481AAF3D2}" type="presParOf" srcId="{86F8E92B-BC2F-4442-A636-0A0E719E6AA3}" destId="{E7A8B4D2-9115-4C84-9B7F-F8577EDF4A5C}" srcOrd="0" destOrd="0" presId="urn:microsoft.com/office/officeart/2005/8/layout/hierarchy1"/>
    <dgm:cxn modelId="{46BF3F16-EDB0-429E-BFA1-92D9B5F66D03}" type="presParOf" srcId="{E7A8B4D2-9115-4C84-9B7F-F8577EDF4A5C}" destId="{DC8A05AB-D761-4818-9056-A4AFE0ECABB9}" srcOrd="0" destOrd="0" presId="urn:microsoft.com/office/officeart/2005/8/layout/hierarchy1"/>
    <dgm:cxn modelId="{51F0DC8B-0509-4FD5-9BB9-2C0DF6D858D7}" type="presParOf" srcId="{E7A8B4D2-9115-4C84-9B7F-F8577EDF4A5C}" destId="{B7221F17-09F5-4212-A161-F825B0C8B847}" srcOrd="1" destOrd="0" presId="urn:microsoft.com/office/officeart/2005/8/layout/hierarchy1"/>
    <dgm:cxn modelId="{68AFEFB2-605A-4112-BFB9-4F274B2C77C7}" type="presParOf" srcId="{86F8E92B-BC2F-4442-A636-0A0E719E6AA3}" destId="{B80129AB-5787-4FDF-B66B-6B9238F377F9}"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39654E-6CF1-4D91-81C4-A049A354DB7B}" type="doc">
      <dgm:prSet loTypeId="urn:microsoft.com/office/officeart/2005/8/layout/equation1" loCatId="process" qsTypeId="urn:microsoft.com/office/officeart/2005/8/quickstyle/3d3" qsCatId="3D" csTypeId="urn:microsoft.com/office/officeart/2005/8/colors/accent5_4" csCatId="accent5" phldr="1"/>
      <dgm:spPr/>
    </dgm:pt>
    <dgm:pt modelId="{0B7853F4-2661-40CF-AE87-24837C5979D4}">
      <dgm:prSet phldrT="[Text]"/>
      <dgm:spPr/>
      <dgm:t>
        <a:bodyPr/>
        <a:lstStyle/>
        <a:p>
          <a:r>
            <a:rPr lang="en-US" dirty="0" smtClean="0">
              <a:solidFill>
                <a:schemeClr val="tx1"/>
              </a:solidFill>
            </a:rPr>
            <a:t>JUDGMENT</a:t>
          </a:r>
          <a:endParaRPr lang="en-US" dirty="0">
            <a:solidFill>
              <a:schemeClr val="tx1"/>
            </a:solidFill>
          </a:endParaRPr>
        </a:p>
      </dgm:t>
    </dgm:pt>
    <dgm:pt modelId="{41929DFA-3CD8-4808-A679-A6847A0225CF}" type="parTrans" cxnId="{ED627257-C184-4D96-9B4C-A8884D67082E}">
      <dgm:prSet/>
      <dgm:spPr/>
      <dgm:t>
        <a:bodyPr/>
        <a:lstStyle/>
        <a:p>
          <a:endParaRPr lang="en-US"/>
        </a:p>
      </dgm:t>
    </dgm:pt>
    <dgm:pt modelId="{B33FC4F1-0120-4548-BBB2-BD0440238F51}" type="sibTrans" cxnId="{ED627257-C184-4D96-9B4C-A8884D67082E}">
      <dgm:prSet/>
      <dgm:spPr/>
      <dgm:t>
        <a:bodyPr/>
        <a:lstStyle/>
        <a:p>
          <a:endParaRPr lang="en-US"/>
        </a:p>
      </dgm:t>
    </dgm:pt>
    <dgm:pt modelId="{E5679E4A-0DF2-4182-BDFF-72D368095B83}">
      <dgm:prSet phldrT="[Text]"/>
      <dgm:spPr/>
      <dgm:t>
        <a:bodyPr/>
        <a:lstStyle/>
        <a:p>
          <a:r>
            <a:rPr lang="en-US" dirty="0" smtClean="0"/>
            <a:t>ELIGIBLE/ EXPERT</a:t>
          </a:r>
          <a:endParaRPr lang="en-US" dirty="0"/>
        </a:p>
      </dgm:t>
    </dgm:pt>
    <dgm:pt modelId="{F8E57D90-5636-40BE-8CA4-EEC53B4C08B8}" type="parTrans" cxnId="{B25055EA-8D64-4C16-817A-3C36A8717E57}">
      <dgm:prSet/>
      <dgm:spPr/>
      <dgm:t>
        <a:bodyPr/>
        <a:lstStyle/>
        <a:p>
          <a:endParaRPr lang="en-US"/>
        </a:p>
      </dgm:t>
    </dgm:pt>
    <dgm:pt modelId="{DDF9B0A4-A20C-4459-BCEC-9D6BCE9F1971}" type="sibTrans" cxnId="{B25055EA-8D64-4C16-817A-3C36A8717E57}">
      <dgm:prSet/>
      <dgm:spPr/>
      <dgm:t>
        <a:bodyPr/>
        <a:lstStyle/>
        <a:p>
          <a:endParaRPr lang="en-US"/>
        </a:p>
      </dgm:t>
    </dgm:pt>
    <dgm:pt modelId="{D1FE9146-5A9C-4897-8822-69F5AE32347E}">
      <dgm:prSet phldrT="[Text]"/>
      <dgm:spPr/>
      <dgm:t>
        <a:bodyPr/>
        <a:lstStyle/>
        <a:p>
          <a:r>
            <a:rPr lang="en-US" dirty="0" smtClean="0"/>
            <a:t>CORPORATE GOVERNANCE</a:t>
          </a:r>
          <a:endParaRPr lang="en-US" dirty="0"/>
        </a:p>
      </dgm:t>
    </dgm:pt>
    <dgm:pt modelId="{DC56A757-A508-4586-8A96-B7EAF5149B0D}" type="parTrans" cxnId="{E04895A3-33E9-466C-93DA-A4D1A91BDE9E}">
      <dgm:prSet/>
      <dgm:spPr/>
      <dgm:t>
        <a:bodyPr/>
        <a:lstStyle/>
        <a:p>
          <a:endParaRPr lang="en-US"/>
        </a:p>
      </dgm:t>
    </dgm:pt>
    <dgm:pt modelId="{8413C75C-BEC1-48F3-88CA-A33AAB313BDE}" type="sibTrans" cxnId="{E04895A3-33E9-466C-93DA-A4D1A91BDE9E}">
      <dgm:prSet/>
      <dgm:spPr/>
      <dgm:t>
        <a:bodyPr/>
        <a:lstStyle/>
        <a:p>
          <a:endParaRPr lang="en-US"/>
        </a:p>
      </dgm:t>
    </dgm:pt>
    <dgm:pt modelId="{9AAF826D-642B-4484-92BA-EF2ACF37A2FF}">
      <dgm:prSet/>
      <dgm:spPr/>
      <dgm:t>
        <a:bodyPr/>
        <a:lstStyle/>
        <a:p>
          <a:r>
            <a:rPr lang="en-US" dirty="0" smtClean="0">
              <a:solidFill>
                <a:schemeClr val="tx1"/>
              </a:solidFill>
            </a:rPr>
            <a:t>SUFFICIENT TIME</a:t>
          </a:r>
          <a:endParaRPr lang="en-US" dirty="0">
            <a:solidFill>
              <a:schemeClr val="tx1"/>
            </a:solidFill>
          </a:endParaRPr>
        </a:p>
      </dgm:t>
    </dgm:pt>
    <dgm:pt modelId="{45B2A02A-7F1A-4274-A44D-158CFEC40CDA}" type="parTrans" cxnId="{DF32C4AC-39DF-41D5-A0CD-538DB5A0D4A2}">
      <dgm:prSet/>
      <dgm:spPr/>
      <dgm:t>
        <a:bodyPr/>
        <a:lstStyle/>
        <a:p>
          <a:endParaRPr lang="en-US"/>
        </a:p>
      </dgm:t>
    </dgm:pt>
    <dgm:pt modelId="{5C49FE6E-290B-4211-B202-FE47E97FEEE5}" type="sibTrans" cxnId="{DF32C4AC-39DF-41D5-A0CD-538DB5A0D4A2}">
      <dgm:prSet/>
      <dgm:spPr/>
      <dgm:t>
        <a:bodyPr/>
        <a:lstStyle/>
        <a:p>
          <a:endParaRPr lang="en-US"/>
        </a:p>
      </dgm:t>
    </dgm:pt>
    <dgm:pt modelId="{9CA55C34-174D-411D-9941-D74D2A8C5578}" type="pres">
      <dgm:prSet presAssocID="{7E39654E-6CF1-4D91-81C4-A049A354DB7B}" presName="linearFlow" presStyleCnt="0">
        <dgm:presLayoutVars>
          <dgm:dir/>
          <dgm:resizeHandles val="exact"/>
        </dgm:presLayoutVars>
      </dgm:prSet>
      <dgm:spPr/>
    </dgm:pt>
    <dgm:pt modelId="{07665897-EF85-4FB9-AAD7-CAD7B06C7548}" type="pres">
      <dgm:prSet presAssocID="{0B7853F4-2661-40CF-AE87-24837C5979D4}" presName="node" presStyleLbl="node1" presStyleIdx="0" presStyleCnt="4">
        <dgm:presLayoutVars>
          <dgm:bulletEnabled val="1"/>
        </dgm:presLayoutVars>
      </dgm:prSet>
      <dgm:spPr/>
      <dgm:t>
        <a:bodyPr/>
        <a:lstStyle/>
        <a:p>
          <a:endParaRPr lang="en-US"/>
        </a:p>
      </dgm:t>
    </dgm:pt>
    <dgm:pt modelId="{242EABD6-9BA3-4704-AB1D-B5D108C2A73F}" type="pres">
      <dgm:prSet presAssocID="{B33FC4F1-0120-4548-BBB2-BD0440238F51}" presName="spacerL" presStyleCnt="0"/>
      <dgm:spPr/>
    </dgm:pt>
    <dgm:pt modelId="{005D8E4C-F376-46CE-AD0F-38F71CC82649}" type="pres">
      <dgm:prSet presAssocID="{B33FC4F1-0120-4548-BBB2-BD0440238F51}" presName="sibTrans" presStyleLbl="sibTrans2D1" presStyleIdx="0" presStyleCnt="3"/>
      <dgm:spPr/>
      <dgm:t>
        <a:bodyPr/>
        <a:lstStyle/>
        <a:p>
          <a:endParaRPr lang="en-US"/>
        </a:p>
      </dgm:t>
    </dgm:pt>
    <dgm:pt modelId="{48D814B8-D4A2-4483-8781-42973F9F4F3B}" type="pres">
      <dgm:prSet presAssocID="{B33FC4F1-0120-4548-BBB2-BD0440238F51}" presName="spacerR" presStyleCnt="0"/>
      <dgm:spPr/>
    </dgm:pt>
    <dgm:pt modelId="{789B0B16-374B-4B59-BF24-8B3C76C66E5C}" type="pres">
      <dgm:prSet presAssocID="{E5679E4A-0DF2-4182-BDFF-72D368095B83}" presName="node" presStyleLbl="node1" presStyleIdx="1" presStyleCnt="4" custLinFactNeighborX="11474" custLinFactNeighborY="-4475">
        <dgm:presLayoutVars>
          <dgm:bulletEnabled val="1"/>
        </dgm:presLayoutVars>
      </dgm:prSet>
      <dgm:spPr/>
      <dgm:t>
        <a:bodyPr/>
        <a:lstStyle/>
        <a:p>
          <a:endParaRPr lang="en-US"/>
        </a:p>
      </dgm:t>
    </dgm:pt>
    <dgm:pt modelId="{C6705EF3-9F11-4A48-9E13-0F7CAFC77030}" type="pres">
      <dgm:prSet presAssocID="{DDF9B0A4-A20C-4459-BCEC-9D6BCE9F1971}" presName="spacerL" presStyleCnt="0"/>
      <dgm:spPr/>
    </dgm:pt>
    <dgm:pt modelId="{746CFB6D-7B1E-44F8-A700-FB070BD35C16}" type="pres">
      <dgm:prSet presAssocID="{DDF9B0A4-A20C-4459-BCEC-9D6BCE9F1971}" presName="sibTrans" presStyleLbl="sibTrans2D1" presStyleIdx="1" presStyleCnt="3"/>
      <dgm:spPr/>
      <dgm:t>
        <a:bodyPr/>
        <a:lstStyle/>
        <a:p>
          <a:endParaRPr lang="en-US"/>
        </a:p>
      </dgm:t>
    </dgm:pt>
    <dgm:pt modelId="{C51585FF-17B2-4BA6-898A-13512902957D}" type="pres">
      <dgm:prSet presAssocID="{DDF9B0A4-A20C-4459-BCEC-9D6BCE9F1971}" presName="spacerR" presStyleCnt="0"/>
      <dgm:spPr/>
    </dgm:pt>
    <dgm:pt modelId="{D5F68CA5-C132-4F41-8801-5C43FCAE6192}" type="pres">
      <dgm:prSet presAssocID="{9AAF826D-642B-4484-92BA-EF2ACF37A2FF}" presName="node" presStyleLbl="node1" presStyleIdx="2" presStyleCnt="4">
        <dgm:presLayoutVars>
          <dgm:bulletEnabled val="1"/>
        </dgm:presLayoutVars>
      </dgm:prSet>
      <dgm:spPr/>
      <dgm:t>
        <a:bodyPr/>
        <a:lstStyle/>
        <a:p>
          <a:endParaRPr lang="en-US"/>
        </a:p>
      </dgm:t>
    </dgm:pt>
    <dgm:pt modelId="{3C693261-D2D0-4F2C-BFEC-42463E3201E2}" type="pres">
      <dgm:prSet presAssocID="{5C49FE6E-290B-4211-B202-FE47E97FEEE5}" presName="spacerL" presStyleCnt="0"/>
      <dgm:spPr/>
    </dgm:pt>
    <dgm:pt modelId="{67516207-0EAA-431C-B63B-783C89264297}" type="pres">
      <dgm:prSet presAssocID="{5C49FE6E-290B-4211-B202-FE47E97FEEE5}" presName="sibTrans" presStyleLbl="sibTrans2D1" presStyleIdx="2" presStyleCnt="3"/>
      <dgm:spPr/>
      <dgm:t>
        <a:bodyPr/>
        <a:lstStyle/>
        <a:p>
          <a:endParaRPr lang="en-US"/>
        </a:p>
      </dgm:t>
    </dgm:pt>
    <dgm:pt modelId="{78E26089-901A-4A6A-A310-851877D0EE59}" type="pres">
      <dgm:prSet presAssocID="{5C49FE6E-290B-4211-B202-FE47E97FEEE5}" presName="spacerR" presStyleCnt="0"/>
      <dgm:spPr/>
    </dgm:pt>
    <dgm:pt modelId="{B2DE082E-A352-4AA9-8D7A-9E09BACFB196}" type="pres">
      <dgm:prSet presAssocID="{D1FE9146-5A9C-4897-8822-69F5AE32347E}" presName="node" presStyleLbl="node1" presStyleIdx="3" presStyleCnt="4">
        <dgm:presLayoutVars>
          <dgm:bulletEnabled val="1"/>
        </dgm:presLayoutVars>
      </dgm:prSet>
      <dgm:spPr/>
      <dgm:t>
        <a:bodyPr/>
        <a:lstStyle/>
        <a:p>
          <a:endParaRPr lang="en-US"/>
        </a:p>
      </dgm:t>
    </dgm:pt>
  </dgm:ptLst>
  <dgm:cxnLst>
    <dgm:cxn modelId="{B25055EA-8D64-4C16-817A-3C36A8717E57}" srcId="{7E39654E-6CF1-4D91-81C4-A049A354DB7B}" destId="{E5679E4A-0DF2-4182-BDFF-72D368095B83}" srcOrd="1" destOrd="0" parTransId="{F8E57D90-5636-40BE-8CA4-EEC53B4C08B8}" sibTransId="{DDF9B0A4-A20C-4459-BCEC-9D6BCE9F1971}"/>
    <dgm:cxn modelId="{EEA66731-7C74-4E93-9B52-A15CD3EA5B7D}" type="presOf" srcId="{D1FE9146-5A9C-4897-8822-69F5AE32347E}" destId="{B2DE082E-A352-4AA9-8D7A-9E09BACFB196}" srcOrd="0" destOrd="0" presId="urn:microsoft.com/office/officeart/2005/8/layout/equation1"/>
    <dgm:cxn modelId="{647FD724-F990-4DE0-B564-8E0BB62A3D51}" type="presOf" srcId="{7E39654E-6CF1-4D91-81C4-A049A354DB7B}" destId="{9CA55C34-174D-411D-9941-D74D2A8C5578}" srcOrd="0" destOrd="0" presId="urn:microsoft.com/office/officeart/2005/8/layout/equation1"/>
    <dgm:cxn modelId="{84C1E272-5AED-4FED-8B03-A896D691A61B}" type="presOf" srcId="{5C49FE6E-290B-4211-B202-FE47E97FEEE5}" destId="{67516207-0EAA-431C-B63B-783C89264297}" srcOrd="0" destOrd="0" presId="urn:microsoft.com/office/officeart/2005/8/layout/equation1"/>
    <dgm:cxn modelId="{D1810667-95B7-41CB-A4CB-70C18F2409CC}" type="presOf" srcId="{0B7853F4-2661-40CF-AE87-24837C5979D4}" destId="{07665897-EF85-4FB9-AAD7-CAD7B06C7548}" srcOrd="0" destOrd="0" presId="urn:microsoft.com/office/officeart/2005/8/layout/equation1"/>
    <dgm:cxn modelId="{401BD659-7C2F-47E7-8110-2A004DC80C7C}" type="presOf" srcId="{DDF9B0A4-A20C-4459-BCEC-9D6BCE9F1971}" destId="{746CFB6D-7B1E-44F8-A700-FB070BD35C16}" srcOrd="0" destOrd="0" presId="urn:microsoft.com/office/officeart/2005/8/layout/equation1"/>
    <dgm:cxn modelId="{82D1A113-AA74-4B73-BBBF-47393BE13347}" type="presOf" srcId="{9AAF826D-642B-4484-92BA-EF2ACF37A2FF}" destId="{D5F68CA5-C132-4F41-8801-5C43FCAE6192}" srcOrd="0" destOrd="0" presId="urn:microsoft.com/office/officeart/2005/8/layout/equation1"/>
    <dgm:cxn modelId="{E04895A3-33E9-466C-93DA-A4D1A91BDE9E}" srcId="{7E39654E-6CF1-4D91-81C4-A049A354DB7B}" destId="{D1FE9146-5A9C-4897-8822-69F5AE32347E}" srcOrd="3" destOrd="0" parTransId="{DC56A757-A508-4586-8A96-B7EAF5149B0D}" sibTransId="{8413C75C-BEC1-48F3-88CA-A33AAB313BDE}"/>
    <dgm:cxn modelId="{8AC9EED9-07EB-48B2-98F0-B81A6AABEFC4}" type="presOf" srcId="{E5679E4A-0DF2-4182-BDFF-72D368095B83}" destId="{789B0B16-374B-4B59-BF24-8B3C76C66E5C}" srcOrd="0" destOrd="0" presId="urn:microsoft.com/office/officeart/2005/8/layout/equation1"/>
    <dgm:cxn modelId="{ED627257-C184-4D96-9B4C-A8884D67082E}" srcId="{7E39654E-6CF1-4D91-81C4-A049A354DB7B}" destId="{0B7853F4-2661-40CF-AE87-24837C5979D4}" srcOrd="0" destOrd="0" parTransId="{41929DFA-3CD8-4808-A679-A6847A0225CF}" sibTransId="{B33FC4F1-0120-4548-BBB2-BD0440238F51}"/>
    <dgm:cxn modelId="{91CC358E-1FA8-4DBE-83CD-4322F198632F}" type="presOf" srcId="{B33FC4F1-0120-4548-BBB2-BD0440238F51}" destId="{005D8E4C-F376-46CE-AD0F-38F71CC82649}" srcOrd="0" destOrd="0" presId="urn:microsoft.com/office/officeart/2005/8/layout/equation1"/>
    <dgm:cxn modelId="{DF32C4AC-39DF-41D5-A0CD-538DB5A0D4A2}" srcId="{7E39654E-6CF1-4D91-81C4-A049A354DB7B}" destId="{9AAF826D-642B-4484-92BA-EF2ACF37A2FF}" srcOrd="2" destOrd="0" parTransId="{45B2A02A-7F1A-4274-A44D-158CFEC40CDA}" sibTransId="{5C49FE6E-290B-4211-B202-FE47E97FEEE5}"/>
    <dgm:cxn modelId="{4E613EDD-126F-4B7A-A7CF-0A935EFFBD11}" type="presParOf" srcId="{9CA55C34-174D-411D-9941-D74D2A8C5578}" destId="{07665897-EF85-4FB9-AAD7-CAD7B06C7548}" srcOrd="0" destOrd="0" presId="urn:microsoft.com/office/officeart/2005/8/layout/equation1"/>
    <dgm:cxn modelId="{A3380D1C-6F19-4C8A-B57A-92EAD26A8FE2}" type="presParOf" srcId="{9CA55C34-174D-411D-9941-D74D2A8C5578}" destId="{242EABD6-9BA3-4704-AB1D-B5D108C2A73F}" srcOrd="1" destOrd="0" presId="urn:microsoft.com/office/officeart/2005/8/layout/equation1"/>
    <dgm:cxn modelId="{95D1B178-B773-4EFC-A7C2-DDA6123AD758}" type="presParOf" srcId="{9CA55C34-174D-411D-9941-D74D2A8C5578}" destId="{005D8E4C-F376-46CE-AD0F-38F71CC82649}" srcOrd="2" destOrd="0" presId="urn:microsoft.com/office/officeart/2005/8/layout/equation1"/>
    <dgm:cxn modelId="{64A7315F-171F-4E76-9EDF-0536420D0BA3}" type="presParOf" srcId="{9CA55C34-174D-411D-9941-D74D2A8C5578}" destId="{48D814B8-D4A2-4483-8781-42973F9F4F3B}" srcOrd="3" destOrd="0" presId="urn:microsoft.com/office/officeart/2005/8/layout/equation1"/>
    <dgm:cxn modelId="{30F0FAA6-A68E-45A9-A888-129D1C343E1D}" type="presParOf" srcId="{9CA55C34-174D-411D-9941-D74D2A8C5578}" destId="{789B0B16-374B-4B59-BF24-8B3C76C66E5C}" srcOrd="4" destOrd="0" presId="urn:microsoft.com/office/officeart/2005/8/layout/equation1"/>
    <dgm:cxn modelId="{DE8157BE-E98E-463E-9323-DECC902EC9B2}" type="presParOf" srcId="{9CA55C34-174D-411D-9941-D74D2A8C5578}" destId="{C6705EF3-9F11-4A48-9E13-0F7CAFC77030}" srcOrd="5" destOrd="0" presId="urn:microsoft.com/office/officeart/2005/8/layout/equation1"/>
    <dgm:cxn modelId="{F0C1BD3F-2DAE-4598-BD01-D108F30489E3}" type="presParOf" srcId="{9CA55C34-174D-411D-9941-D74D2A8C5578}" destId="{746CFB6D-7B1E-44F8-A700-FB070BD35C16}" srcOrd="6" destOrd="0" presId="urn:microsoft.com/office/officeart/2005/8/layout/equation1"/>
    <dgm:cxn modelId="{46A760A2-414B-48E7-A5EC-4E38EC282126}" type="presParOf" srcId="{9CA55C34-174D-411D-9941-D74D2A8C5578}" destId="{C51585FF-17B2-4BA6-898A-13512902957D}" srcOrd="7" destOrd="0" presId="urn:microsoft.com/office/officeart/2005/8/layout/equation1"/>
    <dgm:cxn modelId="{D9F0CF53-4061-48DC-9377-B6544CFDDB3F}" type="presParOf" srcId="{9CA55C34-174D-411D-9941-D74D2A8C5578}" destId="{D5F68CA5-C132-4F41-8801-5C43FCAE6192}" srcOrd="8" destOrd="0" presId="urn:microsoft.com/office/officeart/2005/8/layout/equation1"/>
    <dgm:cxn modelId="{60073C8E-5939-47AA-AC24-1A660C562404}" type="presParOf" srcId="{9CA55C34-174D-411D-9941-D74D2A8C5578}" destId="{3C693261-D2D0-4F2C-BFEC-42463E3201E2}" srcOrd="9" destOrd="0" presId="urn:microsoft.com/office/officeart/2005/8/layout/equation1"/>
    <dgm:cxn modelId="{18552881-0E4F-4819-B6EE-748B01F8FBDC}" type="presParOf" srcId="{9CA55C34-174D-411D-9941-D74D2A8C5578}" destId="{67516207-0EAA-431C-B63B-783C89264297}" srcOrd="10" destOrd="0" presId="urn:microsoft.com/office/officeart/2005/8/layout/equation1"/>
    <dgm:cxn modelId="{32A6DF6B-890F-425D-985C-BA37C859EAE3}" type="presParOf" srcId="{9CA55C34-174D-411D-9941-D74D2A8C5578}" destId="{78E26089-901A-4A6A-A310-851877D0EE59}" srcOrd="11" destOrd="0" presId="urn:microsoft.com/office/officeart/2005/8/layout/equation1"/>
    <dgm:cxn modelId="{11F7A825-FB1E-4769-8A6B-844D976006BA}" type="presParOf" srcId="{9CA55C34-174D-411D-9941-D74D2A8C5578}" destId="{B2DE082E-A352-4AA9-8D7A-9E09BACFB196}" srcOrd="12" destOrd="0" presId="urn:microsoft.com/office/officeart/2005/8/layout/equati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BCF626-63D0-46A1-B63C-52A557213ACB}"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2E1C82F8-2865-4F7E-BC42-E15A287F865C}">
      <dgm:prSet phldrT="[Text]"/>
      <dgm:spPr/>
      <dgm:t>
        <a:bodyPr/>
        <a:lstStyle/>
        <a:p>
          <a:r>
            <a:rPr lang="en-US" dirty="0" smtClean="0"/>
            <a:t>ELIGIBILITY</a:t>
          </a:r>
          <a:endParaRPr lang="en-US" dirty="0"/>
        </a:p>
      </dgm:t>
    </dgm:pt>
    <dgm:pt modelId="{96F87406-3361-42F1-B7AF-B3011E3B81B2}" type="parTrans" cxnId="{81A1709F-34C3-4844-93D4-70A2596D0699}">
      <dgm:prSet/>
      <dgm:spPr/>
      <dgm:t>
        <a:bodyPr/>
        <a:lstStyle/>
        <a:p>
          <a:endParaRPr lang="en-US"/>
        </a:p>
      </dgm:t>
    </dgm:pt>
    <dgm:pt modelId="{ABB7683D-F155-4114-B775-7521D2995908}" type="sibTrans" cxnId="{81A1709F-34C3-4844-93D4-70A2596D0699}">
      <dgm:prSet/>
      <dgm:spPr/>
      <dgm:t>
        <a:bodyPr/>
        <a:lstStyle/>
        <a:p>
          <a:endParaRPr lang="en-US"/>
        </a:p>
      </dgm:t>
    </dgm:pt>
    <dgm:pt modelId="{F353C5BC-B58C-497D-BD05-A9A58F52684D}">
      <dgm:prSet phldrT="[Text]"/>
      <dgm:spPr/>
      <dgm:t>
        <a:bodyPr/>
        <a:lstStyle/>
        <a:p>
          <a:r>
            <a:rPr lang="en-US" dirty="0" smtClean="0"/>
            <a:t>TIME</a:t>
          </a:r>
        </a:p>
      </dgm:t>
    </dgm:pt>
    <dgm:pt modelId="{E813189C-1511-4C78-B63F-37B15235EC9D}" type="parTrans" cxnId="{3C115B21-77F0-4D42-ADD5-107C914F10FC}">
      <dgm:prSet/>
      <dgm:spPr/>
      <dgm:t>
        <a:bodyPr/>
        <a:lstStyle/>
        <a:p>
          <a:endParaRPr lang="en-US"/>
        </a:p>
      </dgm:t>
    </dgm:pt>
    <dgm:pt modelId="{9BF7C0B9-9305-4D66-BE23-BC41221E4840}" type="sibTrans" cxnId="{3C115B21-77F0-4D42-ADD5-107C914F10FC}">
      <dgm:prSet/>
      <dgm:spPr/>
      <dgm:t>
        <a:bodyPr/>
        <a:lstStyle/>
        <a:p>
          <a:endParaRPr lang="en-US"/>
        </a:p>
      </dgm:t>
    </dgm:pt>
    <dgm:pt modelId="{75B0E24A-1B4B-4FC1-B7E0-1B2866E80E13}" type="pres">
      <dgm:prSet presAssocID="{36BCF626-63D0-46A1-B63C-52A557213ACB}" presName="compositeShape" presStyleCnt="0">
        <dgm:presLayoutVars>
          <dgm:chMax val="2"/>
          <dgm:dir/>
          <dgm:resizeHandles val="exact"/>
        </dgm:presLayoutVars>
      </dgm:prSet>
      <dgm:spPr/>
      <dgm:t>
        <a:bodyPr/>
        <a:lstStyle/>
        <a:p>
          <a:endParaRPr lang="en-US"/>
        </a:p>
      </dgm:t>
    </dgm:pt>
    <dgm:pt modelId="{53AFD895-4C5C-4312-A815-0C6256136604}" type="pres">
      <dgm:prSet presAssocID="{36BCF626-63D0-46A1-B63C-52A557213ACB}" presName="divider" presStyleLbl="fgShp" presStyleIdx="0" presStyleCnt="1" custLinFactNeighborX="-1250" custLinFactNeighborY="6250"/>
      <dgm:spPr/>
    </dgm:pt>
    <dgm:pt modelId="{FE3881BB-3A7E-4B7B-BDEC-AC16149DEE3A}" type="pres">
      <dgm:prSet presAssocID="{2E1C82F8-2865-4F7E-BC42-E15A287F865C}" presName="downArrow" presStyleLbl="node1" presStyleIdx="0" presStyleCnt="2"/>
      <dgm:spPr/>
    </dgm:pt>
    <dgm:pt modelId="{2642696C-806A-4ACD-BBFB-C71713319E35}" type="pres">
      <dgm:prSet presAssocID="{2E1C82F8-2865-4F7E-BC42-E15A287F865C}" presName="downArrowText" presStyleLbl="revTx" presStyleIdx="0" presStyleCnt="2">
        <dgm:presLayoutVars>
          <dgm:bulletEnabled val="1"/>
        </dgm:presLayoutVars>
      </dgm:prSet>
      <dgm:spPr/>
      <dgm:t>
        <a:bodyPr/>
        <a:lstStyle/>
        <a:p>
          <a:endParaRPr lang="en-US"/>
        </a:p>
      </dgm:t>
    </dgm:pt>
    <dgm:pt modelId="{AF3F7E73-4752-4A5B-9654-E90C68DA1BF5}" type="pres">
      <dgm:prSet presAssocID="{F353C5BC-B58C-497D-BD05-A9A58F52684D}" presName="upArrow" presStyleLbl="node1" presStyleIdx="1" presStyleCnt="2"/>
      <dgm:spPr/>
    </dgm:pt>
    <dgm:pt modelId="{3FE5C0AD-63DE-4D65-A24C-B0EE5D371556}" type="pres">
      <dgm:prSet presAssocID="{F353C5BC-B58C-497D-BD05-A9A58F52684D}" presName="upArrowText" presStyleLbl="revTx" presStyleIdx="1" presStyleCnt="2">
        <dgm:presLayoutVars>
          <dgm:bulletEnabled val="1"/>
        </dgm:presLayoutVars>
      </dgm:prSet>
      <dgm:spPr/>
      <dgm:t>
        <a:bodyPr/>
        <a:lstStyle/>
        <a:p>
          <a:endParaRPr lang="en-US"/>
        </a:p>
      </dgm:t>
    </dgm:pt>
  </dgm:ptLst>
  <dgm:cxnLst>
    <dgm:cxn modelId="{2497273F-E812-4C59-BB1B-D6E7092E7B20}" type="presOf" srcId="{F353C5BC-B58C-497D-BD05-A9A58F52684D}" destId="{3FE5C0AD-63DE-4D65-A24C-B0EE5D371556}" srcOrd="0" destOrd="0" presId="urn:microsoft.com/office/officeart/2005/8/layout/arrow3"/>
    <dgm:cxn modelId="{473DEBD8-FF9C-431F-AC9A-75660A31D92B}" type="presOf" srcId="{36BCF626-63D0-46A1-B63C-52A557213ACB}" destId="{75B0E24A-1B4B-4FC1-B7E0-1B2866E80E13}" srcOrd="0" destOrd="0" presId="urn:microsoft.com/office/officeart/2005/8/layout/arrow3"/>
    <dgm:cxn modelId="{3C115B21-77F0-4D42-ADD5-107C914F10FC}" srcId="{36BCF626-63D0-46A1-B63C-52A557213ACB}" destId="{F353C5BC-B58C-497D-BD05-A9A58F52684D}" srcOrd="1" destOrd="0" parTransId="{E813189C-1511-4C78-B63F-37B15235EC9D}" sibTransId="{9BF7C0B9-9305-4D66-BE23-BC41221E4840}"/>
    <dgm:cxn modelId="{A6AB3EFB-2F88-4D78-BBAA-4B74F3BD891D}" type="presOf" srcId="{2E1C82F8-2865-4F7E-BC42-E15A287F865C}" destId="{2642696C-806A-4ACD-BBFB-C71713319E35}" srcOrd="0" destOrd="0" presId="urn:microsoft.com/office/officeart/2005/8/layout/arrow3"/>
    <dgm:cxn modelId="{81A1709F-34C3-4844-93D4-70A2596D0699}" srcId="{36BCF626-63D0-46A1-B63C-52A557213ACB}" destId="{2E1C82F8-2865-4F7E-BC42-E15A287F865C}" srcOrd="0" destOrd="0" parTransId="{96F87406-3361-42F1-B7AF-B3011E3B81B2}" sibTransId="{ABB7683D-F155-4114-B775-7521D2995908}"/>
    <dgm:cxn modelId="{644E5B7D-EA79-4374-A09B-B88851864ADE}" type="presParOf" srcId="{75B0E24A-1B4B-4FC1-B7E0-1B2866E80E13}" destId="{53AFD895-4C5C-4312-A815-0C6256136604}" srcOrd="0" destOrd="0" presId="urn:microsoft.com/office/officeart/2005/8/layout/arrow3"/>
    <dgm:cxn modelId="{181FA773-80AC-4AE8-91F8-73FD4D480FB6}" type="presParOf" srcId="{75B0E24A-1B4B-4FC1-B7E0-1B2866E80E13}" destId="{FE3881BB-3A7E-4B7B-BDEC-AC16149DEE3A}" srcOrd="1" destOrd="0" presId="urn:microsoft.com/office/officeart/2005/8/layout/arrow3"/>
    <dgm:cxn modelId="{89BEFF49-2732-4495-B3A6-88D0A76F3699}" type="presParOf" srcId="{75B0E24A-1B4B-4FC1-B7E0-1B2866E80E13}" destId="{2642696C-806A-4ACD-BBFB-C71713319E35}" srcOrd="2" destOrd="0" presId="urn:microsoft.com/office/officeart/2005/8/layout/arrow3"/>
    <dgm:cxn modelId="{0F2AEEEA-6EF9-4684-A02D-057D1876A914}" type="presParOf" srcId="{75B0E24A-1B4B-4FC1-B7E0-1B2866E80E13}" destId="{AF3F7E73-4752-4A5B-9654-E90C68DA1BF5}" srcOrd="3" destOrd="0" presId="urn:microsoft.com/office/officeart/2005/8/layout/arrow3"/>
    <dgm:cxn modelId="{80E5E7FB-DD55-41CB-9A67-55C4C8A63576}" type="presParOf" srcId="{75B0E24A-1B4B-4FC1-B7E0-1B2866E80E13}" destId="{3FE5C0AD-63DE-4D65-A24C-B0EE5D371556}" srcOrd="4" destOrd="0" presId="urn:microsoft.com/office/officeart/2005/8/layout/arrow3"/>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20C09F-8669-46E9-BBA8-C6E3DDC11D5D}">
      <dsp:nvSpPr>
        <dsp:cNvPr id="0" name=""/>
        <dsp:cNvSpPr/>
      </dsp:nvSpPr>
      <dsp:spPr>
        <a:xfrm>
          <a:off x="4365000" y="2236906"/>
          <a:ext cx="276911" cy="3470617"/>
        </a:xfrm>
        <a:custGeom>
          <a:avLst/>
          <a:gdLst/>
          <a:ahLst/>
          <a:cxnLst/>
          <a:rect l="0" t="0" r="0" b="0"/>
          <a:pathLst>
            <a:path>
              <a:moveTo>
                <a:pt x="0" y="0"/>
              </a:moveTo>
              <a:lnTo>
                <a:pt x="0" y="3470617"/>
              </a:lnTo>
              <a:lnTo>
                <a:pt x="276911" y="347061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0043E8-9F8B-4B9E-BA1D-71A0092D29A5}">
      <dsp:nvSpPr>
        <dsp:cNvPr id="0" name=""/>
        <dsp:cNvSpPr/>
      </dsp:nvSpPr>
      <dsp:spPr>
        <a:xfrm>
          <a:off x="4365000" y="2236906"/>
          <a:ext cx="276911" cy="2159905"/>
        </a:xfrm>
        <a:custGeom>
          <a:avLst/>
          <a:gdLst/>
          <a:ahLst/>
          <a:cxnLst/>
          <a:rect l="0" t="0" r="0" b="0"/>
          <a:pathLst>
            <a:path>
              <a:moveTo>
                <a:pt x="0" y="0"/>
              </a:moveTo>
              <a:lnTo>
                <a:pt x="0" y="2159905"/>
              </a:lnTo>
              <a:lnTo>
                <a:pt x="276911" y="215990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E46CB8-5763-46BE-8528-252A0B66C9BE}">
      <dsp:nvSpPr>
        <dsp:cNvPr id="0" name=""/>
        <dsp:cNvSpPr/>
      </dsp:nvSpPr>
      <dsp:spPr>
        <a:xfrm>
          <a:off x="4365000" y="2236906"/>
          <a:ext cx="276911" cy="849193"/>
        </a:xfrm>
        <a:custGeom>
          <a:avLst/>
          <a:gdLst/>
          <a:ahLst/>
          <a:cxnLst/>
          <a:rect l="0" t="0" r="0" b="0"/>
          <a:pathLst>
            <a:path>
              <a:moveTo>
                <a:pt x="0" y="0"/>
              </a:moveTo>
              <a:lnTo>
                <a:pt x="0" y="849193"/>
              </a:lnTo>
              <a:lnTo>
                <a:pt x="276911" y="84919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282F9A-1DB5-4CFB-8716-339653D7347E}">
      <dsp:nvSpPr>
        <dsp:cNvPr id="0" name=""/>
        <dsp:cNvSpPr/>
      </dsp:nvSpPr>
      <dsp:spPr>
        <a:xfrm>
          <a:off x="3268082" y="925954"/>
          <a:ext cx="173881" cy="849433"/>
        </a:xfrm>
        <a:custGeom>
          <a:avLst/>
          <a:gdLst/>
          <a:ahLst/>
          <a:cxnLst/>
          <a:rect l="0" t="0" r="0" b="0"/>
          <a:pathLst>
            <a:path>
              <a:moveTo>
                <a:pt x="0" y="0"/>
              </a:moveTo>
              <a:lnTo>
                <a:pt x="0" y="849433"/>
              </a:lnTo>
              <a:lnTo>
                <a:pt x="173881" y="84943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B931E7-5E70-4EA0-846B-DB3B0A779826}">
      <dsp:nvSpPr>
        <dsp:cNvPr id="0" name=""/>
        <dsp:cNvSpPr/>
      </dsp:nvSpPr>
      <dsp:spPr>
        <a:xfrm>
          <a:off x="3054288" y="925954"/>
          <a:ext cx="213793" cy="849433"/>
        </a:xfrm>
        <a:custGeom>
          <a:avLst/>
          <a:gdLst/>
          <a:ahLst/>
          <a:cxnLst/>
          <a:rect l="0" t="0" r="0" b="0"/>
          <a:pathLst>
            <a:path>
              <a:moveTo>
                <a:pt x="213793" y="0"/>
              </a:moveTo>
              <a:lnTo>
                <a:pt x="213793" y="849433"/>
              </a:lnTo>
              <a:lnTo>
                <a:pt x="0" y="84943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236893-1821-4E27-9535-A77A020B991C}">
      <dsp:nvSpPr>
        <dsp:cNvPr id="0" name=""/>
        <dsp:cNvSpPr/>
      </dsp:nvSpPr>
      <dsp:spPr>
        <a:xfrm>
          <a:off x="2345045" y="2917"/>
          <a:ext cx="1846073" cy="923036"/>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Company required to appoint Independent Director</a:t>
          </a:r>
        </a:p>
      </dsp:txBody>
      <dsp:txXfrm>
        <a:off x="2345045" y="2917"/>
        <a:ext cx="1846073" cy="923036"/>
      </dsp:txXfrm>
    </dsp:sp>
    <dsp:sp modelId="{72D16E86-C225-41DC-B002-62AD206788F3}">
      <dsp:nvSpPr>
        <dsp:cNvPr id="0" name=""/>
        <dsp:cNvSpPr/>
      </dsp:nvSpPr>
      <dsp:spPr>
        <a:xfrm>
          <a:off x="1208215" y="1313869"/>
          <a:ext cx="1846073" cy="923036"/>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Every Listed Company</a:t>
          </a:r>
          <a:endParaRPr lang="en-US" sz="1400" kern="1200" dirty="0"/>
        </a:p>
      </dsp:txBody>
      <dsp:txXfrm>
        <a:off x="1208215" y="1313869"/>
        <a:ext cx="1846073" cy="923036"/>
      </dsp:txXfrm>
    </dsp:sp>
    <dsp:sp modelId="{F84F4681-505E-4E09-87D4-68787FB7E8D8}">
      <dsp:nvSpPr>
        <dsp:cNvPr id="0" name=""/>
        <dsp:cNvSpPr/>
      </dsp:nvSpPr>
      <dsp:spPr>
        <a:xfrm>
          <a:off x="3441963" y="1313869"/>
          <a:ext cx="1846073" cy="923036"/>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Every other Public Company having</a:t>
          </a:r>
          <a:endParaRPr lang="en-US" sz="1400" kern="1200" dirty="0"/>
        </a:p>
      </dsp:txBody>
      <dsp:txXfrm>
        <a:off x="3441963" y="1313869"/>
        <a:ext cx="1846073" cy="923036"/>
      </dsp:txXfrm>
    </dsp:sp>
    <dsp:sp modelId="{C97636CE-2FE0-4F8C-8D27-CA20B6B304FC}">
      <dsp:nvSpPr>
        <dsp:cNvPr id="0" name=""/>
        <dsp:cNvSpPr/>
      </dsp:nvSpPr>
      <dsp:spPr>
        <a:xfrm>
          <a:off x="4641911" y="2624581"/>
          <a:ext cx="1846073" cy="923036"/>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Paid up Share Capital of Rs. 10 </a:t>
          </a:r>
          <a:r>
            <a:rPr lang="en-US" sz="1400" kern="1200" dirty="0" err="1" smtClean="0"/>
            <a:t>Crore</a:t>
          </a:r>
          <a:r>
            <a:rPr lang="en-US" sz="1400" kern="1200" dirty="0" smtClean="0"/>
            <a:t> or more, or</a:t>
          </a:r>
        </a:p>
      </dsp:txBody>
      <dsp:txXfrm>
        <a:off x="4641911" y="2624581"/>
        <a:ext cx="1846073" cy="923036"/>
      </dsp:txXfrm>
    </dsp:sp>
    <dsp:sp modelId="{DA8C27A8-1D60-4177-B883-A392F7CFE59B}">
      <dsp:nvSpPr>
        <dsp:cNvPr id="0" name=""/>
        <dsp:cNvSpPr/>
      </dsp:nvSpPr>
      <dsp:spPr>
        <a:xfrm>
          <a:off x="4641911" y="3935293"/>
          <a:ext cx="1846073" cy="923036"/>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Turnover of Rs. 100 </a:t>
          </a:r>
          <a:r>
            <a:rPr lang="en-US" sz="1400" kern="1200" dirty="0" err="1" smtClean="0"/>
            <a:t>Crore</a:t>
          </a:r>
          <a:r>
            <a:rPr lang="en-US" sz="1400" kern="1200" dirty="0" smtClean="0"/>
            <a:t> or more, or</a:t>
          </a:r>
          <a:endParaRPr lang="en-US" sz="1400" kern="1200" dirty="0"/>
        </a:p>
      </dsp:txBody>
      <dsp:txXfrm>
        <a:off x="4641911" y="3935293"/>
        <a:ext cx="1846073" cy="923036"/>
      </dsp:txXfrm>
    </dsp:sp>
    <dsp:sp modelId="{465515F0-3667-44B5-8F9B-9BC53483B09B}">
      <dsp:nvSpPr>
        <dsp:cNvPr id="0" name=""/>
        <dsp:cNvSpPr/>
      </dsp:nvSpPr>
      <dsp:spPr>
        <a:xfrm>
          <a:off x="4641911" y="5246005"/>
          <a:ext cx="1846073" cy="923036"/>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Aggregate Outstanding Loan, Debenture and deposit exceeding Rs. 50 </a:t>
          </a:r>
          <a:r>
            <a:rPr lang="en-US" sz="1400" kern="1200" dirty="0" err="1" smtClean="0"/>
            <a:t>Crore</a:t>
          </a:r>
          <a:r>
            <a:rPr lang="en-US" sz="1400" kern="1200" dirty="0" smtClean="0"/>
            <a:t> </a:t>
          </a:r>
          <a:endParaRPr lang="en-US" sz="1400" kern="1200" dirty="0"/>
        </a:p>
      </dsp:txBody>
      <dsp:txXfrm>
        <a:off x="4641911" y="5246005"/>
        <a:ext cx="1846073" cy="9230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83B6D1-AC4E-4B2A-AB05-AE80D34D47EF}">
      <dsp:nvSpPr>
        <dsp:cNvPr id="0" name=""/>
        <dsp:cNvSpPr/>
      </dsp:nvSpPr>
      <dsp:spPr>
        <a:xfrm>
          <a:off x="6730841" y="4192915"/>
          <a:ext cx="91440" cy="472845"/>
        </a:xfrm>
        <a:custGeom>
          <a:avLst/>
          <a:gdLst/>
          <a:ahLst/>
          <a:cxnLst/>
          <a:rect l="0" t="0" r="0" b="0"/>
          <a:pathLst>
            <a:path>
              <a:moveTo>
                <a:pt x="45720" y="0"/>
              </a:moveTo>
              <a:lnTo>
                <a:pt x="45720" y="472845"/>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99036BF-BB91-4679-B4B5-1BEE6FAF4345}">
      <dsp:nvSpPr>
        <dsp:cNvPr id="0" name=""/>
        <dsp:cNvSpPr/>
      </dsp:nvSpPr>
      <dsp:spPr>
        <a:xfrm>
          <a:off x="5782999" y="2687669"/>
          <a:ext cx="993561" cy="472845"/>
        </a:xfrm>
        <a:custGeom>
          <a:avLst/>
          <a:gdLst/>
          <a:ahLst/>
          <a:cxnLst/>
          <a:rect l="0" t="0" r="0" b="0"/>
          <a:pathLst>
            <a:path>
              <a:moveTo>
                <a:pt x="0" y="0"/>
              </a:moveTo>
              <a:lnTo>
                <a:pt x="0" y="322230"/>
              </a:lnTo>
              <a:lnTo>
                <a:pt x="993561" y="322230"/>
              </a:lnTo>
              <a:lnTo>
                <a:pt x="993561" y="472845"/>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016C350-A3A8-4809-A8EB-3C1934C7F9E2}">
      <dsp:nvSpPr>
        <dsp:cNvPr id="0" name=""/>
        <dsp:cNvSpPr/>
      </dsp:nvSpPr>
      <dsp:spPr>
        <a:xfrm>
          <a:off x="4743717" y="4192915"/>
          <a:ext cx="91440" cy="472845"/>
        </a:xfrm>
        <a:custGeom>
          <a:avLst/>
          <a:gdLst/>
          <a:ahLst/>
          <a:cxnLst/>
          <a:rect l="0" t="0" r="0" b="0"/>
          <a:pathLst>
            <a:path>
              <a:moveTo>
                <a:pt x="45720" y="0"/>
              </a:moveTo>
              <a:lnTo>
                <a:pt x="45720" y="472845"/>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E94CC1B-4EB0-43AA-B68A-55F0399A2C73}">
      <dsp:nvSpPr>
        <dsp:cNvPr id="0" name=""/>
        <dsp:cNvSpPr/>
      </dsp:nvSpPr>
      <dsp:spPr>
        <a:xfrm>
          <a:off x="4789437" y="2687669"/>
          <a:ext cx="993561" cy="472845"/>
        </a:xfrm>
        <a:custGeom>
          <a:avLst/>
          <a:gdLst/>
          <a:ahLst/>
          <a:cxnLst/>
          <a:rect l="0" t="0" r="0" b="0"/>
          <a:pathLst>
            <a:path>
              <a:moveTo>
                <a:pt x="993561" y="0"/>
              </a:moveTo>
              <a:lnTo>
                <a:pt x="993561" y="322230"/>
              </a:lnTo>
              <a:lnTo>
                <a:pt x="0" y="322230"/>
              </a:lnTo>
              <a:lnTo>
                <a:pt x="0" y="472845"/>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AF4BDB2-50AE-4C46-862D-2CB94AF3D377}">
      <dsp:nvSpPr>
        <dsp:cNvPr id="0" name=""/>
        <dsp:cNvSpPr/>
      </dsp:nvSpPr>
      <dsp:spPr>
        <a:xfrm>
          <a:off x="3795876" y="1182423"/>
          <a:ext cx="1987123" cy="472845"/>
        </a:xfrm>
        <a:custGeom>
          <a:avLst/>
          <a:gdLst/>
          <a:ahLst/>
          <a:cxnLst/>
          <a:rect l="0" t="0" r="0" b="0"/>
          <a:pathLst>
            <a:path>
              <a:moveTo>
                <a:pt x="0" y="0"/>
              </a:moveTo>
              <a:lnTo>
                <a:pt x="0" y="322230"/>
              </a:lnTo>
              <a:lnTo>
                <a:pt x="1987123" y="322230"/>
              </a:lnTo>
              <a:lnTo>
                <a:pt x="1987123" y="472845"/>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40B1AA8-2B6C-41B3-BC6D-F0A29E6A3E25}">
      <dsp:nvSpPr>
        <dsp:cNvPr id="0" name=""/>
        <dsp:cNvSpPr/>
      </dsp:nvSpPr>
      <dsp:spPr>
        <a:xfrm>
          <a:off x="2756594" y="4192915"/>
          <a:ext cx="91440" cy="472845"/>
        </a:xfrm>
        <a:custGeom>
          <a:avLst/>
          <a:gdLst/>
          <a:ahLst/>
          <a:cxnLst/>
          <a:rect l="0" t="0" r="0" b="0"/>
          <a:pathLst>
            <a:path>
              <a:moveTo>
                <a:pt x="45720" y="0"/>
              </a:moveTo>
              <a:lnTo>
                <a:pt x="45720" y="472845"/>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328D9F3-9E6B-4130-943A-919A2F21D9A3}">
      <dsp:nvSpPr>
        <dsp:cNvPr id="0" name=""/>
        <dsp:cNvSpPr/>
      </dsp:nvSpPr>
      <dsp:spPr>
        <a:xfrm>
          <a:off x="1808752" y="2687669"/>
          <a:ext cx="993561" cy="472845"/>
        </a:xfrm>
        <a:custGeom>
          <a:avLst/>
          <a:gdLst/>
          <a:ahLst/>
          <a:cxnLst/>
          <a:rect l="0" t="0" r="0" b="0"/>
          <a:pathLst>
            <a:path>
              <a:moveTo>
                <a:pt x="0" y="0"/>
              </a:moveTo>
              <a:lnTo>
                <a:pt x="0" y="322230"/>
              </a:lnTo>
              <a:lnTo>
                <a:pt x="993561" y="322230"/>
              </a:lnTo>
              <a:lnTo>
                <a:pt x="993561" y="472845"/>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575F2F3-2FEF-470E-85F2-5D2B4219F5F8}">
      <dsp:nvSpPr>
        <dsp:cNvPr id="0" name=""/>
        <dsp:cNvSpPr/>
      </dsp:nvSpPr>
      <dsp:spPr>
        <a:xfrm>
          <a:off x="769471" y="4192915"/>
          <a:ext cx="91440" cy="472845"/>
        </a:xfrm>
        <a:custGeom>
          <a:avLst/>
          <a:gdLst/>
          <a:ahLst/>
          <a:cxnLst/>
          <a:rect l="0" t="0" r="0" b="0"/>
          <a:pathLst>
            <a:path>
              <a:moveTo>
                <a:pt x="45720" y="0"/>
              </a:moveTo>
              <a:lnTo>
                <a:pt x="45720" y="472845"/>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E0F555B-7CEC-408B-8BDC-622026EC10E8}">
      <dsp:nvSpPr>
        <dsp:cNvPr id="0" name=""/>
        <dsp:cNvSpPr/>
      </dsp:nvSpPr>
      <dsp:spPr>
        <a:xfrm>
          <a:off x="815191" y="2687669"/>
          <a:ext cx="993561" cy="472845"/>
        </a:xfrm>
        <a:custGeom>
          <a:avLst/>
          <a:gdLst/>
          <a:ahLst/>
          <a:cxnLst/>
          <a:rect l="0" t="0" r="0" b="0"/>
          <a:pathLst>
            <a:path>
              <a:moveTo>
                <a:pt x="993561" y="0"/>
              </a:moveTo>
              <a:lnTo>
                <a:pt x="993561" y="322230"/>
              </a:lnTo>
              <a:lnTo>
                <a:pt x="0" y="322230"/>
              </a:lnTo>
              <a:lnTo>
                <a:pt x="0" y="472845"/>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DFC5B49-DB8F-4E08-AEF3-694CD097591C}">
      <dsp:nvSpPr>
        <dsp:cNvPr id="0" name=""/>
        <dsp:cNvSpPr/>
      </dsp:nvSpPr>
      <dsp:spPr>
        <a:xfrm>
          <a:off x="1808752" y="1182423"/>
          <a:ext cx="1987123" cy="472845"/>
        </a:xfrm>
        <a:custGeom>
          <a:avLst/>
          <a:gdLst/>
          <a:ahLst/>
          <a:cxnLst/>
          <a:rect l="0" t="0" r="0" b="0"/>
          <a:pathLst>
            <a:path>
              <a:moveTo>
                <a:pt x="1987123" y="0"/>
              </a:moveTo>
              <a:lnTo>
                <a:pt x="1987123" y="322230"/>
              </a:lnTo>
              <a:lnTo>
                <a:pt x="0" y="322230"/>
              </a:lnTo>
              <a:lnTo>
                <a:pt x="0" y="472845"/>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59D31BF-5C2B-480B-BE09-2DD46810190D}">
      <dsp:nvSpPr>
        <dsp:cNvPr id="0" name=""/>
        <dsp:cNvSpPr/>
      </dsp:nvSpPr>
      <dsp:spPr>
        <a:xfrm>
          <a:off x="2982962" y="150023"/>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AF22961-9935-4D83-9D7A-FFBB108181D0}">
      <dsp:nvSpPr>
        <dsp:cNvPr id="0" name=""/>
        <dsp:cNvSpPr/>
      </dsp:nvSpPr>
      <dsp:spPr>
        <a:xfrm>
          <a:off x="3163609" y="321638"/>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Number of Independent Director</a:t>
          </a:r>
          <a:endParaRPr lang="en-US" sz="1400" b="1" kern="1200" dirty="0"/>
        </a:p>
      </dsp:txBody>
      <dsp:txXfrm>
        <a:off x="3163609" y="321638"/>
        <a:ext cx="1625828" cy="1032400"/>
      </dsp:txXfrm>
    </dsp:sp>
    <dsp:sp modelId="{7B159784-777E-47AD-AC62-525C1252B8AA}">
      <dsp:nvSpPr>
        <dsp:cNvPr id="0" name=""/>
        <dsp:cNvSpPr/>
      </dsp:nvSpPr>
      <dsp:spPr>
        <a:xfrm>
          <a:off x="995838" y="1655268"/>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2A75A392-50ED-446F-90A5-ED1B64508150}">
      <dsp:nvSpPr>
        <dsp:cNvPr id="0" name=""/>
        <dsp:cNvSpPr/>
      </dsp:nvSpPr>
      <dsp:spPr>
        <a:xfrm>
          <a:off x="1176486" y="1826884"/>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As per Companies Act, 2013</a:t>
          </a:r>
          <a:endParaRPr lang="en-US" sz="1400" kern="1200" dirty="0"/>
        </a:p>
      </dsp:txBody>
      <dsp:txXfrm>
        <a:off x="1176486" y="1826884"/>
        <a:ext cx="1625828" cy="1032400"/>
      </dsp:txXfrm>
    </dsp:sp>
    <dsp:sp modelId="{F3096C90-6F70-4651-B53D-A82550F251C3}">
      <dsp:nvSpPr>
        <dsp:cNvPr id="0" name=""/>
        <dsp:cNvSpPr/>
      </dsp:nvSpPr>
      <dsp:spPr>
        <a:xfrm>
          <a:off x="2277" y="3160514"/>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2F74A7C-8B05-4D51-8729-4478BF5243AC}">
      <dsp:nvSpPr>
        <dsp:cNvPr id="0" name=""/>
        <dsp:cNvSpPr/>
      </dsp:nvSpPr>
      <dsp:spPr>
        <a:xfrm>
          <a:off x="182924" y="3332130"/>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Listed Public Companies</a:t>
          </a:r>
          <a:endParaRPr lang="en-US" sz="1400" kern="1200" dirty="0"/>
        </a:p>
      </dsp:txBody>
      <dsp:txXfrm>
        <a:off x="182924" y="3332130"/>
        <a:ext cx="1625828" cy="1032400"/>
      </dsp:txXfrm>
    </dsp:sp>
    <dsp:sp modelId="{D27CD81E-C592-4935-9008-60BB8F863E60}">
      <dsp:nvSpPr>
        <dsp:cNvPr id="0" name=""/>
        <dsp:cNvSpPr/>
      </dsp:nvSpPr>
      <dsp:spPr>
        <a:xfrm>
          <a:off x="2277" y="4665760"/>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A3B4EF78-B390-4A7F-81ED-20BD11A26187}">
      <dsp:nvSpPr>
        <dsp:cNvPr id="0" name=""/>
        <dsp:cNvSpPr/>
      </dsp:nvSpPr>
      <dsp:spPr>
        <a:xfrm>
          <a:off x="182924" y="4837376"/>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At least </a:t>
          </a:r>
          <a:r>
            <a:rPr lang="en-US" sz="1400" b="1" kern="1200" dirty="0" smtClean="0"/>
            <a:t>1/3</a:t>
          </a:r>
          <a:r>
            <a:rPr lang="en-US" sz="1400" kern="1200" dirty="0" smtClean="0"/>
            <a:t> of the total Directors</a:t>
          </a:r>
          <a:endParaRPr lang="en-US" sz="1400" kern="1200" dirty="0"/>
        </a:p>
      </dsp:txBody>
      <dsp:txXfrm>
        <a:off x="182924" y="4837376"/>
        <a:ext cx="1625828" cy="1032400"/>
      </dsp:txXfrm>
    </dsp:sp>
    <dsp:sp modelId="{AD77D433-1BD2-4607-9CD3-DAB9CD7326F8}">
      <dsp:nvSpPr>
        <dsp:cNvPr id="0" name=""/>
        <dsp:cNvSpPr/>
      </dsp:nvSpPr>
      <dsp:spPr>
        <a:xfrm>
          <a:off x="1989400" y="3160514"/>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4335731-8B95-46E8-BC7F-E51E14AB7C41}">
      <dsp:nvSpPr>
        <dsp:cNvPr id="0" name=""/>
        <dsp:cNvSpPr/>
      </dsp:nvSpPr>
      <dsp:spPr>
        <a:xfrm>
          <a:off x="2170048" y="3332130"/>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Unlisted Public Companies</a:t>
          </a:r>
          <a:endParaRPr lang="en-US" sz="1400" kern="1200" dirty="0"/>
        </a:p>
      </dsp:txBody>
      <dsp:txXfrm>
        <a:off x="2170048" y="3332130"/>
        <a:ext cx="1625828" cy="1032400"/>
      </dsp:txXfrm>
    </dsp:sp>
    <dsp:sp modelId="{0D0DCA0E-8B69-45BC-BF64-48F3DFBCD2CF}">
      <dsp:nvSpPr>
        <dsp:cNvPr id="0" name=""/>
        <dsp:cNvSpPr/>
      </dsp:nvSpPr>
      <dsp:spPr>
        <a:xfrm>
          <a:off x="1989400" y="4665760"/>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1E3901C9-65CF-4162-A36D-BF6CAFB73876}">
      <dsp:nvSpPr>
        <dsp:cNvPr id="0" name=""/>
        <dsp:cNvSpPr/>
      </dsp:nvSpPr>
      <dsp:spPr>
        <a:xfrm>
          <a:off x="2170048" y="4837376"/>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At least</a:t>
          </a:r>
          <a:r>
            <a:rPr lang="en-US" sz="1400" b="1" kern="1200" dirty="0" smtClean="0"/>
            <a:t> 2 </a:t>
          </a:r>
          <a:r>
            <a:rPr lang="en-US" sz="1400" kern="1200" dirty="0" smtClean="0"/>
            <a:t>Directors</a:t>
          </a:r>
          <a:endParaRPr lang="en-US" sz="1400" kern="1200" dirty="0"/>
        </a:p>
      </dsp:txBody>
      <dsp:txXfrm>
        <a:off x="2170048" y="4837376"/>
        <a:ext cx="1625828" cy="1032400"/>
      </dsp:txXfrm>
    </dsp:sp>
    <dsp:sp modelId="{F8AB98E0-24D7-407C-BC74-D9D665C82219}">
      <dsp:nvSpPr>
        <dsp:cNvPr id="0" name=""/>
        <dsp:cNvSpPr/>
      </dsp:nvSpPr>
      <dsp:spPr>
        <a:xfrm>
          <a:off x="4970085" y="1655268"/>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B56192FD-0E6A-46B4-8409-A983DCCD910D}">
      <dsp:nvSpPr>
        <dsp:cNvPr id="0" name=""/>
        <dsp:cNvSpPr/>
      </dsp:nvSpPr>
      <dsp:spPr>
        <a:xfrm>
          <a:off x="5150733" y="1826884"/>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As per Listing Agreement</a:t>
          </a:r>
          <a:endParaRPr lang="en-US" sz="1400" kern="1200" dirty="0"/>
        </a:p>
      </dsp:txBody>
      <dsp:txXfrm>
        <a:off x="5150733" y="1826884"/>
        <a:ext cx="1625828" cy="1032400"/>
      </dsp:txXfrm>
    </dsp:sp>
    <dsp:sp modelId="{BE0BE95B-A1ED-4B82-B899-08C6C3414F03}">
      <dsp:nvSpPr>
        <dsp:cNvPr id="0" name=""/>
        <dsp:cNvSpPr/>
      </dsp:nvSpPr>
      <dsp:spPr>
        <a:xfrm>
          <a:off x="3976523" y="3160514"/>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7C92AD6-414C-4B8C-AB43-93242C2984B0}">
      <dsp:nvSpPr>
        <dsp:cNvPr id="0" name=""/>
        <dsp:cNvSpPr/>
      </dsp:nvSpPr>
      <dsp:spPr>
        <a:xfrm>
          <a:off x="4157171" y="3332130"/>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Where Chairman is a </a:t>
          </a:r>
          <a:r>
            <a:rPr lang="en-US" sz="1400" b="1" kern="1200" dirty="0" smtClean="0"/>
            <a:t>NON- EXECUTIVE </a:t>
          </a:r>
          <a:r>
            <a:rPr lang="en-US" sz="1400" kern="1200" dirty="0" smtClean="0"/>
            <a:t>Director</a:t>
          </a:r>
          <a:endParaRPr lang="en-US" sz="1400" kern="1200" dirty="0"/>
        </a:p>
      </dsp:txBody>
      <dsp:txXfrm>
        <a:off x="4157171" y="3332130"/>
        <a:ext cx="1625828" cy="1032400"/>
      </dsp:txXfrm>
    </dsp:sp>
    <dsp:sp modelId="{29C3221E-DA6B-4677-8EE3-47DC7B26B761}">
      <dsp:nvSpPr>
        <dsp:cNvPr id="0" name=""/>
        <dsp:cNvSpPr/>
      </dsp:nvSpPr>
      <dsp:spPr>
        <a:xfrm>
          <a:off x="3976523" y="4665760"/>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36B87B07-71EC-4B7E-AB96-062E51CC6C8C}">
      <dsp:nvSpPr>
        <dsp:cNvPr id="0" name=""/>
        <dsp:cNvSpPr/>
      </dsp:nvSpPr>
      <dsp:spPr>
        <a:xfrm>
          <a:off x="4157171" y="4837376"/>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At least</a:t>
          </a:r>
          <a:r>
            <a:rPr lang="en-US" sz="1400" b="1" kern="1200" dirty="0" smtClean="0"/>
            <a:t> 1/3 </a:t>
          </a:r>
          <a:r>
            <a:rPr lang="en-US" sz="1400" kern="1200" dirty="0" smtClean="0"/>
            <a:t>of total Directors</a:t>
          </a:r>
          <a:endParaRPr lang="en-US" sz="1400" kern="1200" dirty="0"/>
        </a:p>
      </dsp:txBody>
      <dsp:txXfrm>
        <a:off x="4157171" y="4837376"/>
        <a:ext cx="1625828" cy="1032400"/>
      </dsp:txXfrm>
    </dsp:sp>
    <dsp:sp modelId="{A2E61D18-7DF5-4256-927E-5BF497786EF4}">
      <dsp:nvSpPr>
        <dsp:cNvPr id="0" name=""/>
        <dsp:cNvSpPr/>
      </dsp:nvSpPr>
      <dsp:spPr>
        <a:xfrm>
          <a:off x="5963647" y="3160514"/>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BDA437AE-59E1-4CD4-9DBF-84720595BCB8}">
      <dsp:nvSpPr>
        <dsp:cNvPr id="0" name=""/>
        <dsp:cNvSpPr/>
      </dsp:nvSpPr>
      <dsp:spPr>
        <a:xfrm>
          <a:off x="6144294" y="3332130"/>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Company DOES NOT have </a:t>
          </a:r>
          <a:r>
            <a:rPr lang="en-US" sz="1400" b="1" kern="1200" dirty="0" smtClean="0"/>
            <a:t>Regular Non- Executive Chairman</a:t>
          </a:r>
          <a:endParaRPr lang="en-US" sz="1400" b="1" kern="1200" dirty="0"/>
        </a:p>
      </dsp:txBody>
      <dsp:txXfrm>
        <a:off x="6144294" y="3332130"/>
        <a:ext cx="1625828" cy="1032400"/>
      </dsp:txXfrm>
    </dsp:sp>
    <dsp:sp modelId="{DC8A05AB-D761-4818-9056-A4AFE0ECABB9}">
      <dsp:nvSpPr>
        <dsp:cNvPr id="0" name=""/>
        <dsp:cNvSpPr/>
      </dsp:nvSpPr>
      <dsp:spPr>
        <a:xfrm>
          <a:off x="5963647" y="4665760"/>
          <a:ext cx="1625828" cy="103240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B7221F17-09F5-4212-A161-F825B0C8B847}">
      <dsp:nvSpPr>
        <dsp:cNvPr id="0" name=""/>
        <dsp:cNvSpPr/>
      </dsp:nvSpPr>
      <dsp:spPr>
        <a:xfrm>
          <a:off x="6144294" y="4837376"/>
          <a:ext cx="1625828" cy="10324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At least </a:t>
          </a:r>
          <a:r>
            <a:rPr lang="en-US" sz="1400" b="1" kern="1200" dirty="0" smtClean="0"/>
            <a:t>Half</a:t>
          </a:r>
          <a:r>
            <a:rPr lang="en-US" sz="1400" kern="1200" dirty="0" smtClean="0"/>
            <a:t> of total Directors</a:t>
          </a:r>
          <a:endParaRPr lang="en-US" sz="1400" kern="1200" dirty="0"/>
        </a:p>
      </dsp:txBody>
      <dsp:txXfrm>
        <a:off x="6144294" y="4837376"/>
        <a:ext cx="1625828" cy="10324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665897-EF85-4FB9-AAD7-CAD7B06C7548}">
      <dsp:nvSpPr>
        <dsp:cNvPr id="0" name=""/>
        <dsp:cNvSpPr/>
      </dsp:nvSpPr>
      <dsp:spPr>
        <a:xfrm>
          <a:off x="4531" y="742140"/>
          <a:ext cx="1258918" cy="1258918"/>
        </a:xfrm>
        <a:prstGeom prst="ellipse">
          <a:avLst/>
        </a:prstGeom>
        <a:solidFill>
          <a:schemeClr val="accent5">
            <a:shade val="50000"/>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rPr>
            <a:t>JUDGMENT</a:t>
          </a:r>
          <a:endParaRPr lang="en-US" sz="1100" kern="1200" dirty="0">
            <a:solidFill>
              <a:schemeClr val="tx1"/>
            </a:solidFill>
          </a:endParaRPr>
        </a:p>
      </dsp:txBody>
      <dsp:txXfrm>
        <a:off x="4531" y="742140"/>
        <a:ext cx="1258918" cy="1258918"/>
      </dsp:txXfrm>
    </dsp:sp>
    <dsp:sp modelId="{005D8E4C-F376-46CE-AD0F-38F71CC82649}">
      <dsp:nvSpPr>
        <dsp:cNvPr id="0" name=""/>
        <dsp:cNvSpPr/>
      </dsp:nvSpPr>
      <dsp:spPr>
        <a:xfrm>
          <a:off x="1365674" y="1006513"/>
          <a:ext cx="730172" cy="730172"/>
        </a:xfrm>
        <a:prstGeom prst="mathPlus">
          <a:avLst/>
        </a:prstGeom>
        <a:solidFill>
          <a:schemeClr val="accent5">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365674" y="1006513"/>
        <a:ext cx="730172" cy="730172"/>
      </dsp:txXfrm>
    </dsp:sp>
    <dsp:sp modelId="{789B0B16-374B-4B59-BF24-8B3C76C66E5C}">
      <dsp:nvSpPr>
        <dsp:cNvPr id="0" name=""/>
        <dsp:cNvSpPr/>
      </dsp:nvSpPr>
      <dsp:spPr>
        <a:xfrm>
          <a:off x="2209800" y="685804"/>
          <a:ext cx="1258918" cy="1258918"/>
        </a:xfrm>
        <a:prstGeom prst="ellipse">
          <a:avLst/>
        </a:prstGeom>
        <a:solidFill>
          <a:schemeClr val="accent5">
            <a:shade val="50000"/>
            <a:hueOff val="126486"/>
            <a:satOff val="-2798"/>
            <a:lumOff val="20993"/>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ELIGIBLE/ EXPERT</a:t>
          </a:r>
          <a:endParaRPr lang="en-US" sz="1100" kern="1200" dirty="0"/>
        </a:p>
      </dsp:txBody>
      <dsp:txXfrm>
        <a:off x="2209800" y="685804"/>
        <a:ext cx="1258918" cy="1258918"/>
      </dsp:txXfrm>
    </dsp:sp>
    <dsp:sp modelId="{746CFB6D-7B1E-44F8-A700-FB070BD35C16}">
      <dsp:nvSpPr>
        <dsp:cNvPr id="0" name=""/>
        <dsp:cNvSpPr/>
      </dsp:nvSpPr>
      <dsp:spPr>
        <a:xfrm>
          <a:off x="3559213" y="1006513"/>
          <a:ext cx="730172" cy="730172"/>
        </a:xfrm>
        <a:prstGeom prst="mathPlus">
          <a:avLst/>
        </a:prstGeom>
        <a:solidFill>
          <a:schemeClr val="accent5">
            <a:shade val="90000"/>
            <a:hueOff val="177218"/>
            <a:satOff val="-4428"/>
            <a:lumOff val="2118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559213" y="1006513"/>
        <a:ext cx="730172" cy="730172"/>
      </dsp:txXfrm>
    </dsp:sp>
    <dsp:sp modelId="{D5F68CA5-C132-4F41-8801-5C43FCAE6192}">
      <dsp:nvSpPr>
        <dsp:cNvPr id="0" name=""/>
        <dsp:cNvSpPr/>
      </dsp:nvSpPr>
      <dsp:spPr>
        <a:xfrm>
          <a:off x="4391610" y="742140"/>
          <a:ext cx="1258918" cy="1258918"/>
        </a:xfrm>
        <a:prstGeom prst="ellipse">
          <a:avLst/>
        </a:prstGeom>
        <a:solidFill>
          <a:schemeClr val="accent5">
            <a:shade val="50000"/>
            <a:hueOff val="252972"/>
            <a:satOff val="-5595"/>
            <a:lumOff val="41987"/>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rPr>
            <a:t>SUFFICIENT TIME</a:t>
          </a:r>
          <a:endParaRPr lang="en-US" sz="1100" kern="1200" dirty="0">
            <a:solidFill>
              <a:schemeClr val="tx1"/>
            </a:solidFill>
          </a:endParaRPr>
        </a:p>
      </dsp:txBody>
      <dsp:txXfrm>
        <a:off x="4391610" y="742140"/>
        <a:ext cx="1258918" cy="1258918"/>
      </dsp:txXfrm>
    </dsp:sp>
    <dsp:sp modelId="{67516207-0EAA-431C-B63B-783C89264297}">
      <dsp:nvSpPr>
        <dsp:cNvPr id="0" name=""/>
        <dsp:cNvSpPr/>
      </dsp:nvSpPr>
      <dsp:spPr>
        <a:xfrm>
          <a:off x="5752753" y="1006513"/>
          <a:ext cx="730172" cy="730172"/>
        </a:xfrm>
        <a:prstGeom prst="mathEqual">
          <a:avLst/>
        </a:prstGeom>
        <a:solidFill>
          <a:schemeClr val="accent5">
            <a:shade val="90000"/>
            <a:hueOff val="177218"/>
            <a:satOff val="-4428"/>
            <a:lumOff val="2118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5752753" y="1006513"/>
        <a:ext cx="730172" cy="730172"/>
      </dsp:txXfrm>
    </dsp:sp>
    <dsp:sp modelId="{B2DE082E-A352-4AA9-8D7A-9E09BACFB196}">
      <dsp:nvSpPr>
        <dsp:cNvPr id="0" name=""/>
        <dsp:cNvSpPr/>
      </dsp:nvSpPr>
      <dsp:spPr>
        <a:xfrm>
          <a:off x="6585150" y="742140"/>
          <a:ext cx="1258918" cy="1258918"/>
        </a:xfrm>
        <a:prstGeom prst="ellipse">
          <a:avLst/>
        </a:prstGeom>
        <a:solidFill>
          <a:schemeClr val="accent5">
            <a:shade val="50000"/>
            <a:hueOff val="126486"/>
            <a:satOff val="-2798"/>
            <a:lumOff val="20993"/>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CORPORATE GOVERNANCE</a:t>
          </a:r>
          <a:endParaRPr lang="en-US" sz="1100" kern="1200" dirty="0"/>
        </a:p>
      </dsp:txBody>
      <dsp:txXfrm>
        <a:off x="6585150" y="742140"/>
        <a:ext cx="1258918" cy="125891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AFD895-4C5C-4312-A815-0C6256136604}">
      <dsp:nvSpPr>
        <dsp:cNvPr id="0" name=""/>
        <dsp:cNvSpPr/>
      </dsp:nvSpPr>
      <dsp:spPr>
        <a:xfrm rot="21300000">
          <a:off x="366822" y="992247"/>
          <a:ext cx="5362354" cy="469145"/>
        </a:xfrm>
        <a:prstGeom prst="mathMinus">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3881BB-3A7E-4B7B-BDEC-AC16149DEE3A}">
      <dsp:nvSpPr>
        <dsp:cNvPr id="0" name=""/>
        <dsp:cNvSpPr/>
      </dsp:nvSpPr>
      <dsp:spPr>
        <a:xfrm>
          <a:off x="731520" y="116840"/>
          <a:ext cx="1828800" cy="934720"/>
        </a:xfrm>
        <a:prstGeom prst="downArrow">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42696C-806A-4ACD-BBFB-C71713319E35}">
      <dsp:nvSpPr>
        <dsp:cNvPr id="0" name=""/>
        <dsp:cNvSpPr/>
      </dsp:nvSpPr>
      <dsp:spPr>
        <a:xfrm>
          <a:off x="3230880" y="0"/>
          <a:ext cx="1950720" cy="98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ELIGIBILITY</a:t>
          </a:r>
          <a:endParaRPr lang="en-US" sz="2400" kern="1200" dirty="0"/>
        </a:p>
      </dsp:txBody>
      <dsp:txXfrm>
        <a:off x="3230880" y="0"/>
        <a:ext cx="1950720" cy="981456"/>
      </dsp:txXfrm>
    </dsp:sp>
    <dsp:sp modelId="{AF3F7E73-4752-4A5B-9654-E90C68DA1BF5}">
      <dsp:nvSpPr>
        <dsp:cNvPr id="0" name=""/>
        <dsp:cNvSpPr/>
      </dsp:nvSpPr>
      <dsp:spPr>
        <a:xfrm>
          <a:off x="3535680" y="1285240"/>
          <a:ext cx="1828800" cy="934720"/>
        </a:xfrm>
        <a:prstGeom prst="upArrow">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E5C0AD-63DE-4D65-A24C-B0EE5D371556}">
      <dsp:nvSpPr>
        <dsp:cNvPr id="0" name=""/>
        <dsp:cNvSpPr/>
      </dsp:nvSpPr>
      <dsp:spPr>
        <a:xfrm>
          <a:off x="914400" y="1355344"/>
          <a:ext cx="1950720" cy="98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TIME</a:t>
          </a:r>
        </a:p>
      </dsp:txBody>
      <dsp:txXfrm>
        <a:off x="914400" y="1355344"/>
        <a:ext cx="1950720" cy="9814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8596283-B165-476E-ABFC-86DB97460C70}" type="datetimeFigureOut">
              <a:rPr lang="en-US" smtClean="0"/>
              <a:pPr/>
              <a:t>2/17/2015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6A1CCA1-AE3E-4AE7-8438-F491168A82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596283-B165-476E-ABFC-86DB97460C70}" type="datetimeFigureOut">
              <a:rPr lang="en-US" smtClean="0"/>
              <a:pPr/>
              <a:t>2/17/2015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A1CCA1-AE3E-4AE7-8438-F491168A82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8596283-B165-476E-ABFC-86DB97460C70}" type="datetimeFigureOut">
              <a:rPr lang="en-US" smtClean="0"/>
              <a:pPr/>
              <a:t>2/17/2015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6A1CCA1-AE3E-4AE7-8438-F491168A82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596283-B165-476E-ABFC-86DB97460C70}" type="datetimeFigureOut">
              <a:rPr lang="en-US" smtClean="0"/>
              <a:pPr/>
              <a:t>2/17/2015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A1CCA1-AE3E-4AE7-8438-F491168A82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8596283-B165-476E-ABFC-86DB97460C70}" type="datetimeFigureOut">
              <a:rPr lang="en-US" smtClean="0"/>
              <a:pPr/>
              <a:t>2/17/2015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6A1CCA1-AE3E-4AE7-8438-F491168A82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596283-B165-476E-ABFC-86DB97460C70}" type="datetimeFigureOut">
              <a:rPr lang="en-US" smtClean="0"/>
              <a:pPr/>
              <a:t>2/17/2015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A1CCA1-AE3E-4AE7-8438-F491168A82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596283-B165-476E-ABFC-86DB97460C70}" type="datetimeFigureOut">
              <a:rPr lang="en-US" smtClean="0"/>
              <a:pPr/>
              <a:t>2/17/2015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6A1CCA1-AE3E-4AE7-8438-F491168A82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8596283-B165-476E-ABFC-86DB97460C70}" type="datetimeFigureOut">
              <a:rPr lang="en-US" smtClean="0"/>
              <a:pPr/>
              <a:t>2/17/2015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6A1CCA1-AE3E-4AE7-8438-F491168A82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8596283-B165-476E-ABFC-86DB97460C70}" type="datetimeFigureOut">
              <a:rPr lang="en-US" smtClean="0"/>
              <a:pPr/>
              <a:t>2/17/2015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6A1CCA1-AE3E-4AE7-8438-F491168A82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596283-B165-476E-ABFC-86DB97460C70}" type="datetimeFigureOut">
              <a:rPr lang="en-US" smtClean="0"/>
              <a:pPr/>
              <a:t>2/17/2015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A1CCA1-AE3E-4AE7-8438-F491168A82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8596283-B165-476E-ABFC-86DB97460C70}" type="datetimeFigureOut">
              <a:rPr lang="en-US" smtClean="0"/>
              <a:pPr/>
              <a:t>2/17/2015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A1CCA1-AE3E-4AE7-8438-F491168A823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alpha val="67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8596283-B165-476E-ABFC-86DB97460C70}" type="datetimeFigureOut">
              <a:rPr lang="en-US" smtClean="0"/>
              <a:pPr/>
              <a:t>2/17/2015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6A1CCA1-AE3E-4AE7-8438-F491168A82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1143000"/>
            <a:ext cx="4205068" cy="2334768"/>
          </a:xfrm>
        </p:spPr>
        <p:txBody>
          <a:bodyPr/>
          <a:lstStyle/>
          <a:p>
            <a:r>
              <a:rPr lang="en-US" dirty="0" smtClean="0"/>
              <a:t>Independent directors</a:t>
            </a:r>
            <a:endParaRPr lang="en-US" dirty="0"/>
          </a:p>
        </p:txBody>
      </p:sp>
      <p:sp>
        <p:nvSpPr>
          <p:cNvPr id="3" name="Subtitle 2"/>
          <p:cNvSpPr>
            <a:spLocks noGrp="1"/>
          </p:cNvSpPr>
          <p:nvPr>
            <p:ph type="subTitle" idx="1"/>
          </p:nvPr>
        </p:nvSpPr>
        <p:spPr/>
        <p:txBody>
          <a:bodyPr/>
          <a:lstStyle/>
          <a:p>
            <a:r>
              <a:rPr lang="en-US" dirty="0" smtClean="0"/>
              <a:t>FAMILIARISATION PROGRAMME FOR INDEPENDENT DIRECTORS</a:t>
            </a:r>
            <a:endParaRPr lang="en-US" dirty="0"/>
          </a:p>
        </p:txBody>
      </p:sp>
      <p:sp>
        <p:nvSpPr>
          <p:cNvPr id="5" name="Rectangle 4"/>
          <p:cNvSpPr/>
          <p:nvPr/>
        </p:nvSpPr>
        <p:spPr>
          <a:xfrm>
            <a:off x="4419600" y="5105400"/>
            <a:ext cx="4343400" cy="1371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p>
          <a:p>
            <a:pPr algn="ctr"/>
            <a:r>
              <a:rPr lang="en-US" dirty="0" smtClean="0"/>
              <a:t>FOR PUNJAB COMMUNICATIONS LIMITED</a:t>
            </a:r>
          </a:p>
          <a:p>
            <a:pPr algn="ctr"/>
            <a:r>
              <a:rPr lang="en-US" dirty="0" smtClean="0"/>
              <a:t>PRESENTED BY: </a:t>
            </a:r>
          </a:p>
          <a:p>
            <a:pPr algn="ctr"/>
            <a:r>
              <a:rPr lang="en-US" dirty="0" smtClean="0"/>
              <a:t>MADHUR BAIN SINGH</a:t>
            </a:r>
          </a:p>
          <a:p>
            <a:pPr algn="ctr"/>
            <a:r>
              <a:rPr lang="en-US" dirty="0" smtClean="0"/>
              <a:t>COMPANY SECREATRY</a:t>
            </a:r>
          </a:p>
          <a:p>
            <a:pPr algn="ctr"/>
            <a:endParaRPr lang="en-US" dirty="0"/>
          </a:p>
        </p:txBody>
      </p:sp>
      <p:pic>
        <p:nvPicPr>
          <p:cNvPr id="6" name="Picture 5" descr="images (9).jpg"/>
          <p:cNvPicPr>
            <a:picLocks noChangeAspect="1"/>
          </p:cNvPicPr>
          <p:nvPr/>
        </p:nvPicPr>
        <p:blipFill>
          <a:blip r:embed="rId2" cstate="print"/>
          <a:stretch>
            <a:fillRect/>
          </a:stretch>
        </p:blipFill>
        <p:spPr>
          <a:xfrm>
            <a:off x="304800" y="1600200"/>
            <a:ext cx="3657600" cy="2895600"/>
          </a:xfrm>
          <a:prstGeom prst="rect">
            <a:avLst/>
          </a:prstGeom>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39090"/>
            <a:ext cx="7848600" cy="5909310"/>
          </a:xfrm>
          <a:prstGeom prst="rect">
            <a:avLst/>
          </a:prstGeom>
          <a:noFill/>
        </p:spPr>
        <p:txBody>
          <a:bodyPr wrap="square" rtlCol="0">
            <a:spAutoFit/>
          </a:bodyPr>
          <a:lstStyle/>
          <a:p>
            <a:pPr algn="just"/>
            <a:r>
              <a:rPr lang="en-US" dirty="0"/>
              <a:t>It </a:t>
            </a:r>
            <a:r>
              <a:rPr lang="en-US" dirty="0" smtClean="0"/>
              <a:t>is, however, tough </a:t>
            </a:r>
            <a:r>
              <a:rPr lang="en-US" dirty="0"/>
              <a:t>for a single independent director to make </a:t>
            </a:r>
            <a:r>
              <a:rPr lang="en-US" dirty="0" smtClean="0"/>
              <a:t>a difference </a:t>
            </a:r>
            <a:r>
              <a:rPr lang="en-US" dirty="0"/>
              <a:t>all by himself/herself. </a:t>
            </a:r>
            <a:r>
              <a:rPr lang="en-US" dirty="0" smtClean="0"/>
              <a:t>His/her </a:t>
            </a:r>
            <a:r>
              <a:rPr lang="en-US" dirty="0"/>
              <a:t>ability to add </a:t>
            </a:r>
            <a:r>
              <a:rPr lang="en-US" dirty="0" smtClean="0"/>
              <a:t>value hinges </a:t>
            </a:r>
            <a:r>
              <a:rPr lang="en-US" dirty="0"/>
              <a:t>on how the group of independent directors, as </a:t>
            </a:r>
            <a:r>
              <a:rPr lang="en-US" dirty="0" smtClean="0"/>
              <a:t>a whole</a:t>
            </a:r>
            <a:r>
              <a:rPr lang="en-US" dirty="0"/>
              <a:t>, are able to focus the energies of the board in the </a:t>
            </a:r>
            <a:r>
              <a:rPr lang="en-US" dirty="0" smtClean="0"/>
              <a:t>right direction.</a:t>
            </a:r>
          </a:p>
          <a:p>
            <a:pPr algn="just"/>
            <a:r>
              <a:rPr lang="en-US" dirty="0"/>
              <a:t>Effective boards do certain things better than others, i.e</a:t>
            </a:r>
            <a:r>
              <a:rPr lang="en-US" dirty="0" smtClean="0"/>
              <a:t>., focus </a:t>
            </a:r>
            <a:r>
              <a:rPr lang="en-US" dirty="0"/>
              <a:t>on </a:t>
            </a:r>
            <a:r>
              <a:rPr lang="en-US" dirty="0" smtClean="0"/>
              <a:t>the really </a:t>
            </a:r>
            <a:r>
              <a:rPr lang="en-US" dirty="0"/>
              <a:t>important big picture issues through </a:t>
            </a:r>
            <a:r>
              <a:rPr lang="en-US" dirty="0" smtClean="0"/>
              <a:t>highly prioritized </a:t>
            </a:r>
            <a:r>
              <a:rPr lang="en-US" dirty="0"/>
              <a:t>agendas, </a:t>
            </a:r>
            <a:r>
              <a:rPr lang="en-US" dirty="0" smtClean="0"/>
              <a:t>be prepared </a:t>
            </a:r>
            <a:r>
              <a:rPr lang="en-US" dirty="0"/>
              <a:t>to challenge </a:t>
            </a:r>
            <a:r>
              <a:rPr lang="en-US" dirty="0" smtClean="0"/>
              <a:t>management on </a:t>
            </a:r>
            <a:r>
              <a:rPr lang="en-US" dirty="0"/>
              <a:t>its strategy, guide </a:t>
            </a:r>
            <a:r>
              <a:rPr lang="en-US" dirty="0" smtClean="0"/>
              <a:t>the management </a:t>
            </a:r>
            <a:r>
              <a:rPr lang="en-US" dirty="0"/>
              <a:t>team to </a:t>
            </a:r>
            <a:r>
              <a:rPr lang="en-US" dirty="0" smtClean="0"/>
              <a:t>enhanced organizational </a:t>
            </a:r>
            <a:r>
              <a:rPr lang="en-US" dirty="0"/>
              <a:t>performance by </a:t>
            </a:r>
            <a:r>
              <a:rPr lang="en-US" dirty="0" smtClean="0"/>
              <a:t>sharing diverse </a:t>
            </a:r>
            <a:r>
              <a:rPr lang="en-US" dirty="0"/>
              <a:t>perspectives</a:t>
            </a:r>
            <a:r>
              <a:rPr lang="en-US" dirty="0" smtClean="0"/>
              <a:t>,</a:t>
            </a:r>
            <a:r>
              <a:rPr lang="en-US" dirty="0"/>
              <a:t> work constantly to improve the dynamics of </a:t>
            </a:r>
            <a:r>
              <a:rPr lang="en-US" dirty="0" smtClean="0"/>
              <a:t>the board’s overall </a:t>
            </a:r>
            <a:r>
              <a:rPr lang="en-US" dirty="0"/>
              <a:t>approach and functioning and spend a significant</a:t>
            </a:r>
          </a:p>
          <a:p>
            <a:pPr algn="just"/>
            <a:r>
              <a:rPr lang="en-US" dirty="0"/>
              <a:t>amount of time addressing succession issues</a:t>
            </a:r>
            <a:r>
              <a:rPr lang="en-US" dirty="0" smtClean="0"/>
              <a:t>.</a:t>
            </a:r>
          </a:p>
          <a:p>
            <a:pPr algn="just"/>
            <a:r>
              <a:rPr lang="en-US" dirty="0"/>
              <a:t>Achieving effectiveness is a ‘must-do’ process for </a:t>
            </a:r>
            <a:r>
              <a:rPr lang="en-US" dirty="0" smtClean="0"/>
              <a:t>many Indian </a:t>
            </a:r>
            <a:r>
              <a:rPr lang="en-US" dirty="0"/>
              <a:t>boards today and this process involves </a:t>
            </a:r>
            <a:r>
              <a:rPr lang="en-US" dirty="0" smtClean="0"/>
              <a:t>addressing several </a:t>
            </a:r>
            <a:r>
              <a:rPr lang="en-US" dirty="0"/>
              <a:t>challenges which are set out below:</a:t>
            </a:r>
          </a:p>
          <a:p>
            <a:pPr algn="just"/>
            <a:r>
              <a:rPr lang="en-US" dirty="0"/>
              <a:t>• Availability of good independent directors to meet </a:t>
            </a:r>
            <a:r>
              <a:rPr lang="en-US" dirty="0" smtClean="0"/>
              <a:t>the requirements </a:t>
            </a:r>
            <a:r>
              <a:rPr lang="en-US" dirty="0"/>
              <a:t>of board service</a:t>
            </a:r>
          </a:p>
          <a:p>
            <a:pPr algn="just"/>
            <a:r>
              <a:rPr lang="en-US" dirty="0"/>
              <a:t>• Aligning the independent directors’ remuneration to </a:t>
            </a:r>
            <a:r>
              <a:rPr lang="en-US" dirty="0" smtClean="0"/>
              <a:t>their performance</a:t>
            </a:r>
            <a:endParaRPr lang="en-US" dirty="0"/>
          </a:p>
          <a:p>
            <a:pPr algn="just"/>
            <a:r>
              <a:rPr lang="en-US" dirty="0"/>
              <a:t>• The support that independent directors require </a:t>
            </a:r>
            <a:r>
              <a:rPr lang="en-US" dirty="0" smtClean="0"/>
              <a:t>from company </a:t>
            </a:r>
            <a:r>
              <a:rPr lang="en-US" dirty="0"/>
              <a:t>management to discharge their duties</a:t>
            </a:r>
          </a:p>
          <a:p>
            <a:pPr algn="just"/>
            <a:r>
              <a:rPr lang="en-US" dirty="0"/>
              <a:t>• The lack of clarity around the extent to which </a:t>
            </a:r>
            <a:r>
              <a:rPr lang="en-US" dirty="0" smtClean="0"/>
              <a:t>independent directors </a:t>
            </a:r>
            <a:r>
              <a:rPr lang="en-US" dirty="0"/>
              <a:t>can be held </a:t>
            </a:r>
            <a:r>
              <a:rPr lang="en-US" dirty="0" smtClean="0"/>
              <a:t>liable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740688"/>
            <a:ext cx="7848600" cy="5355312"/>
          </a:xfrm>
          <a:prstGeom prst="rect">
            <a:avLst/>
          </a:prstGeom>
          <a:noFill/>
        </p:spPr>
        <p:txBody>
          <a:bodyPr wrap="square" rtlCol="0">
            <a:spAutoFit/>
          </a:bodyPr>
          <a:lstStyle/>
          <a:p>
            <a:pPr algn="just"/>
            <a:r>
              <a:rPr lang="en-US" dirty="0" smtClean="0"/>
              <a:t>• The availability and commitment on the part of independent directors to understand the company, industry and business and be able to ask incisive questions</a:t>
            </a:r>
          </a:p>
          <a:p>
            <a:pPr algn="just"/>
            <a:r>
              <a:rPr lang="en-US" dirty="0" smtClean="0"/>
              <a:t>• </a:t>
            </a:r>
            <a:r>
              <a:rPr lang="en-US" dirty="0" smtClean="0"/>
              <a:t>The ability to challenge within the board room.</a:t>
            </a:r>
          </a:p>
          <a:p>
            <a:pPr algn="just"/>
            <a:r>
              <a:rPr lang="en-US" dirty="0"/>
              <a:t>The purpose of this </a:t>
            </a:r>
            <a:r>
              <a:rPr lang="en-US" dirty="0" smtClean="0"/>
              <a:t>presentation </a:t>
            </a:r>
            <a:r>
              <a:rPr lang="en-US" dirty="0"/>
              <a:t>is to explore the issues </a:t>
            </a:r>
            <a:r>
              <a:rPr lang="en-US" dirty="0" smtClean="0"/>
              <a:t>that independent </a:t>
            </a:r>
            <a:r>
              <a:rPr lang="en-US" dirty="0"/>
              <a:t>directors have to contend with and define </a:t>
            </a:r>
            <a:r>
              <a:rPr lang="en-US" dirty="0" smtClean="0"/>
              <a:t>the broad </a:t>
            </a:r>
            <a:r>
              <a:rPr lang="en-US" dirty="0"/>
              <a:t>contours of essential elements that need to be in </a:t>
            </a:r>
            <a:r>
              <a:rPr lang="en-US" dirty="0" smtClean="0"/>
              <a:t>place if </a:t>
            </a:r>
            <a:r>
              <a:rPr lang="en-US" dirty="0"/>
              <a:t>independent directors have to perform their roles </a:t>
            </a:r>
            <a:r>
              <a:rPr lang="en-US" dirty="0" smtClean="0"/>
              <a:t>effectively in </a:t>
            </a:r>
            <a:r>
              <a:rPr lang="en-US" dirty="0"/>
              <a:t>safeguarding the company’s long term interests and </a:t>
            </a:r>
            <a:r>
              <a:rPr lang="en-US" dirty="0" smtClean="0"/>
              <a:t>its stakeholders</a:t>
            </a:r>
            <a:r>
              <a:rPr lang="en-US" dirty="0"/>
              <a:t>. </a:t>
            </a:r>
            <a:r>
              <a:rPr lang="en-US" dirty="0" smtClean="0"/>
              <a:t>The perspectives provided </a:t>
            </a:r>
            <a:r>
              <a:rPr lang="en-US" dirty="0"/>
              <a:t>herein are not the answers but should act as a </a:t>
            </a:r>
            <a:r>
              <a:rPr lang="en-US" dirty="0" smtClean="0"/>
              <a:t>good first </a:t>
            </a:r>
            <a:r>
              <a:rPr lang="en-US" dirty="0"/>
              <a:t>step in making boards more effective</a:t>
            </a:r>
            <a:r>
              <a:rPr lang="en-US" dirty="0" smtClean="0"/>
              <a:t>.</a:t>
            </a:r>
          </a:p>
          <a:p>
            <a:pPr algn="just"/>
            <a:r>
              <a:rPr lang="en-US" dirty="0"/>
              <a:t>Today the independent director’s role has become </a:t>
            </a:r>
            <a:r>
              <a:rPr lang="en-US" dirty="0" smtClean="0"/>
              <a:t>more challenging </a:t>
            </a:r>
            <a:r>
              <a:rPr lang="en-US" dirty="0"/>
              <a:t>due to intense scrutiny from </a:t>
            </a:r>
            <a:r>
              <a:rPr lang="en-US" dirty="0" smtClean="0"/>
              <a:t>stakeholders, greater </a:t>
            </a:r>
            <a:r>
              <a:rPr lang="en-US" dirty="0"/>
              <a:t>demands imposed by regulatory requirements and </a:t>
            </a:r>
            <a:r>
              <a:rPr lang="en-US" dirty="0" smtClean="0"/>
              <a:t>an increase </a:t>
            </a:r>
            <a:r>
              <a:rPr lang="en-US" dirty="0"/>
              <a:t>in overall complexity of the business </a:t>
            </a:r>
            <a:r>
              <a:rPr lang="en-US" dirty="0" smtClean="0"/>
              <a:t>environment in </a:t>
            </a:r>
            <a:r>
              <a:rPr lang="en-US" dirty="0"/>
              <a:t>which Corporate India functions. The rights and wrongs </a:t>
            </a:r>
            <a:r>
              <a:rPr lang="en-US" dirty="0" smtClean="0"/>
              <a:t>of these </a:t>
            </a:r>
            <a:r>
              <a:rPr lang="en-US" dirty="0"/>
              <a:t>proposed provisions including the extent to which </a:t>
            </a:r>
            <a:r>
              <a:rPr lang="en-US" dirty="0" smtClean="0"/>
              <a:t>the law </a:t>
            </a:r>
            <a:r>
              <a:rPr lang="en-US" dirty="0"/>
              <a:t>should prescribe the corporate governance practices of </a:t>
            </a:r>
            <a:r>
              <a:rPr lang="en-US" dirty="0" smtClean="0"/>
              <a:t>an organization </a:t>
            </a:r>
            <a:r>
              <a:rPr lang="en-US" dirty="0"/>
              <a:t>is a subject of intense debate amongst </a:t>
            </a:r>
            <a:r>
              <a:rPr lang="en-US" dirty="0" smtClean="0"/>
              <a:t>Corporate India </a:t>
            </a:r>
            <a:r>
              <a:rPr lang="en-US" dirty="0"/>
              <a:t>and its policy makers</a:t>
            </a:r>
            <a:r>
              <a:rPr lang="en-US"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solidFill>
                  <a:schemeClr val="accent2">
                    <a:lumMod val="75000"/>
                  </a:schemeClr>
                </a:solidFill>
              </a:rPr>
              <a:t>Expectation v/s reality</a:t>
            </a:r>
            <a:endParaRPr lang="en-US" dirty="0">
              <a:solidFill>
                <a:schemeClr val="accent2">
                  <a:lumMod val="75000"/>
                </a:schemeClr>
              </a:solidFill>
            </a:endParaRPr>
          </a:p>
        </p:txBody>
      </p:sp>
      <p:pic>
        <p:nvPicPr>
          <p:cNvPr id="4" name="Content Placeholder 3" descr="images (13).jpg"/>
          <p:cNvPicPr>
            <a:picLocks noGrp="1" noChangeAspect="1"/>
          </p:cNvPicPr>
          <p:nvPr>
            <p:ph idx="1"/>
          </p:nvPr>
        </p:nvPicPr>
        <p:blipFill>
          <a:blip r:embed="rId2" cstate="print"/>
          <a:stretch>
            <a:fillRect/>
          </a:stretch>
        </p:blipFill>
        <p:spPr>
          <a:xfrm>
            <a:off x="685801" y="1752600"/>
            <a:ext cx="6629400" cy="42672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6553200" cy="25908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“Independence is a state of mind and cannot be codified through a statute. A lot of promoters bring someone on the board whom they have known for long. The chosen individual is either expected to add value or toe the line without constructive challenge. However, if the non-executive director chooses to engage in constructive challenge</a:t>
            </a:r>
          </a:p>
          <a:p>
            <a:pPr algn="ctr"/>
            <a:r>
              <a:rPr lang="en-US" dirty="0" smtClean="0">
                <a:solidFill>
                  <a:schemeClr val="tx1"/>
                </a:solidFill>
              </a:rPr>
              <a:t>within the board room, that is real independence. In the long run, such constructive dissent is bound to result in more effective decision making.”</a:t>
            </a:r>
            <a:endParaRPr lang="en-US" dirty="0">
              <a:solidFill>
                <a:schemeClr val="tx1"/>
              </a:solidFill>
            </a:endParaRPr>
          </a:p>
        </p:txBody>
      </p:sp>
      <p:sp>
        <p:nvSpPr>
          <p:cNvPr id="7" name="TextBox 6"/>
          <p:cNvSpPr txBox="1"/>
          <p:nvPr/>
        </p:nvSpPr>
        <p:spPr>
          <a:xfrm>
            <a:off x="762000" y="3505200"/>
            <a:ext cx="6629400" cy="3139321"/>
          </a:xfrm>
          <a:prstGeom prst="rect">
            <a:avLst/>
          </a:prstGeo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“There is no doubt that corporate governance has a positive impact on the</a:t>
            </a:r>
          </a:p>
          <a:p>
            <a:r>
              <a:rPr lang="en-US" dirty="0"/>
              <a:t>company’s reputation, employees and customers. But you also cannot look</a:t>
            </a:r>
          </a:p>
          <a:p>
            <a:r>
              <a:rPr lang="en-US" dirty="0"/>
              <a:t>at corporate governance in isolation of the business. You cannot have good</a:t>
            </a:r>
          </a:p>
          <a:p>
            <a:r>
              <a:rPr lang="en-US" dirty="0"/>
              <a:t>corporate governance on the one hand and then have poor practices in terms of</a:t>
            </a:r>
          </a:p>
          <a:p>
            <a:r>
              <a:rPr lang="en-US" dirty="0"/>
              <a:t>customer dealings. Corporate governance is about how you ingrain your values</a:t>
            </a:r>
          </a:p>
          <a:p>
            <a:r>
              <a:rPr lang="en-US" dirty="0"/>
              <a:t>and principles into every aspect of doing business.”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7).jpg"/>
          <p:cNvPicPr>
            <a:picLocks noChangeAspect="1"/>
          </p:cNvPicPr>
          <p:nvPr/>
        </p:nvPicPr>
        <p:blipFill>
          <a:blip r:embed="rId2" cstate="print"/>
          <a:stretch>
            <a:fillRect/>
          </a:stretch>
        </p:blipFill>
        <p:spPr>
          <a:xfrm>
            <a:off x="609600" y="457200"/>
            <a:ext cx="4495800" cy="28194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TextBox 2"/>
          <p:cNvSpPr txBox="1"/>
          <p:nvPr/>
        </p:nvSpPr>
        <p:spPr>
          <a:xfrm>
            <a:off x="4876800" y="394692"/>
            <a:ext cx="3124200" cy="6463308"/>
          </a:xfrm>
          <a:prstGeom prst="rect">
            <a:avLst/>
          </a:prstGeom>
          <a:noFill/>
        </p:spPr>
        <p:txBody>
          <a:bodyPr wrap="square" rtlCol="0">
            <a:spAutoFit/>
          </a:bodyPr>
          <a:lstStyle/>
          <a:p>
            <a:pPr algn="just"/>
            <a:r>
              <a:rPr lang="en-US" u="sng" dirty="0" smtClean="0"/>
              <a:t>HARSHAD MEHTA SCAM</a:t>
            </a:r>
          </a:p>
          <a:p>
            <a:pPr algn="just"/>
            <a:endParaRPr lang="en-US" u="sng" dirty="0" smtClean="0"/>
          </a:p>
          <a:p>
            <a:pPr algn="just">
              <a:buFont typeface="Arial" pitchFamily="34" charset="0"/>
              <a:buChar char="•"/>
            </a:pPr>
            <a:r>
              <a:rPr lang="en-US" dirty="0" smtClean="0"/>
              <a:t>1992 – </a:t>
            </a:r>
            <a:r>
              <a:rPr lang="en-US" dirty="0" err="1" smtClean="0"/>
              <a:t>Sucheta</a:t>
            </a:r>
            <a:r>
              <a:rPr lang="en-US" dirty="0" smtClean="0"/>
              <a:t> </a:t>
            </a:r>
            <a:r>
              <a:rPr lang="en-US" dirty="0" err="1" smtClean="0"/>
              <a:t>Dalal</a:t>
            </a:r>
            <a:r>
              <a:rPr lang="en-US" dirty="0" smtClean="0"/>
              <a:t> exposed Mehta’s methods</a:t>
            </a:r>
          </a:p>
          <a:p>
            <a:pPr algn="just">
              <a:buFont typeface="Arial" pitchFamily="34" charset="0"/>
              <a:buChar char="•"/>
            </a:pPr>
            <a:r>
              <a:rPr lang="en-US" dirty="0" smtClean="0"/>
              <a:t>Dipping illegally into the banking system</a:t>
            </a:r>
            <a:endParaRPr lang="en-IN" dirty="0" smtClean="0"/>
          </a:p>
          <a:p>
            <a:pPr algn="just">
              <a:buFont typeface="Arial" pitchFamily="34" charset="0"/>
              <a:buChar char="•"/>
            </a:pPr>
            <a:r>
              <a:rPr lang="en-US" dirty="0" smtClean="0"/>
              <a:t>Scandal worth 4000 </a:t>
            </a:r>
            <a:r>
              <a:rPr lang="en-US" dirty="0" err="1" smtClean="0"/>
              <a:t>crores</a:t>
            </a:r>
            <a:endParaRPr lang="en-IN" dirty="0" smtClean="0"/>
          </a:p>
          <a:p>
            <a:pPr algn="just"/>
            <a:endParaRPr lang="en-US" u="sng" dirty="0" smtClean="0"/>
          </a:p>
          <a:p>
            <a:pPr algn="just"/>
            <a:r>
              <a:rPr lang="en-US" u="sng" dirty="0" smtClean="0"/>
              <a:t>SCAM</a:t>
            </a:r>
          </a:p>
          <a:p>
            <a:pPr algn="just">
              <a:buFont typeface="Wingdings" pitchFamily="2" charset="2"/>
              <a:buChar char="§"/>
            </a:pPr>
            <a:r>
              <a:rPr lang="en-US" dirty="0" smtClean="0"/>
              <a:t>Ready forward deal</a:t>
            </a:r>
          </a:p>
          <a:p>
            <a:pPr algn="just">
              <a:buFont typeface="Wingdings" pitchFamily="2" charset="2"/>
              <a:buChar char="§"/>
            </a:pPr>
            <a:r>
              <a:rPr lang="en-US" dirty="0" smtClean="0"/>
              <a:t> Secured short-term loan from one bank to another</a:t>
            </a:r>
          </a:p>
          <a:p>
            <a:pPr algn="just">
              <a:buFont typeface="Wingdings" pitchFamily="2" charset="2"/>
              <a:buChar char="§"/>
            </a:pPr>
            <a:r>
              <a:rPr lang="en-US" dirty="0" smtClean="0"/>
              <a:t> Bank lends against government securities just like pawnbroker </a:t>
            </a:r>
          </a:p>
          <a:p>
            <a:pPr algn="just">
              <a:buFont typeface="Arial" pitchFamily="34" charset="0"/>
              <a:buChar char="•"/>
            </a:pPr>
            <a:r>
              <a:rPr lang="en-US" dirty="0" smtClean="0"/>
              <a:t>Borrowing bank sells securities to lending bank and buys back at the end of the period of the loan typically at a slightly higher price</a:t>
            </a:r>
            <a:endParaRPr lang="en-IN" dirty="0" smtClean="0"/>
          </a:p>
          <a:p>
            <a:endParaRPr lang="en-US" u="sng" dirty="0" smtClean="0"/>
          </a:p>
          <a:p>
            <a:r>
              <a:rPr lang="en-US" dirty="0" smtClean="0"/>
              <a:t> </a:t>
            </a:r>
            <a:endParaRPr lang="en-US" dirty="0"/>
          </a:p>
        </p:txBody>
      </p:sp>
      <p:sp>
        <p:nvSpPr>
          <p:cNvPr id="6" name="TextBox 5"/>
          <p:cNvSpPr txBox="1"/>
          <p:nvPr/>
        </p:nvSpPr>
        <p:spPr>
          <a:xfrm>
            <a:off x="1066800" y="4419600"/>
            <a:ext cx="38862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39090"/>
            <a:ext cx="7772400" cy="5909310"/>
          </a:xfrm>
          <a:prstGeom prst="rect">
            <a:avLst/>
          </a:prstGeom>
          <a:noFill/>
        </p:spPr>
        <p:txBody>
          <a:bodyPr wrap="square" rtlCol="0">
            <a:spAutoFit/>
          </a:bodyPr>
          <a:lstStyle/>
          <a:p>
            <a:pPr marL="465138" indent="-465138" algn="just">
              <a:buFont typeface="Arial" pitchFamily="34" charset="0"/>
              <a:buChar char="•"/>
            </a:pPr>
            <a:r>
              <a:rPr lang="en-US" dirty="0" smtClean="0"/>
              <a:t>Two banks brought together by a broker in lieu of commission</a:t>
            </a:r>
          </a:p>
          <a:p>
            <a:pPr marL="465138" indent="-465138" algn="just">
              <a:buFont typeface="Arial" pitchFamily="34" charset="0"/>
              <a:buChar char="•"/>
            </a:pPr>
            <a:r>
              <a:rPr lang="en-US" dirty="0" smtClean="0"/>
              <a:t>Broker does not handle cash or securities</a:t>
            </a:r>
          </a:p>
          <a:p>
            <a:pPr marL="465138" indent="-465138" algn="just">
              <a:buFont typeface="Arial" pitchFamily="34" charset="0"/>
              <a:buChar char="•"/>
            </a:pPr>
            <a:r>
              <a:rPr lang="en-US" dirty="0" err="1" smtClean="0"/>
              <a:t>Harshad</a:t>
            </a:r>
            <a:r>
              <a:rPr lang="en-US" dirty="0" smtClean="0"/>
              <a:t> Mehta handled both</a:t>
            </a:r>
          </a:p>
          <a:p>
            <a:pPr marL="465138" indent="-465138" algn="just">
              <a:buFont typeface="Arial" pitchFamily="34" charset="0"/>
              <a:buChar char="•"/>
            </a:pPr>
            <a:r>
              <a:rPr lang="en-US" dirty="0" smtClean="0"/>
              <a:t>Pretended to handle on behalf of banks and started trading</a:t>
            </a:r>
          </a:p>
          <a:p>
            <a:pPr marL="465138" indent="-465138" algn="just">
              <a:buFont typeface="Arial" pitchFamily="34" charset="0"/>
              <a:buChar char="•"/>
            </a:pPr>
            <a:r>
              <a:rPr lang="en-US" dirty="0" smtClean="0"/>
              <a:t>Seller handed over securities to broker, buyer gave </a:t>
            </a:r>
            <a:r>
              <a:rPr lang="en-US" dirty="0" err="1" smtClean="0"/>
              <a:t>cheque</a:t>
            </a:r>
            <a:r>
              <a:rPr lang="en-US" dirty="0" smtClean="0"/>
              <a:t> to broker</a:t>
            </a:r>
          </a:p>
          <a:p>
            <a:pPr marL="465138" indent="-465138" algn="just">
              <a:buFont typeface="Arial" pitchFamily="34" charset="0"/>
              <a:buChar char="•"/>
            </a:pPr>
            <a:r>
              <a:rPr lang="en-US" dirty="0" smtClean="0"/>
              <a:t>Borrower(seller of securities) gave buyer a BR</a:t>
            </a:r>
          </a:p>
          <a:p>
            <a:pPr marL="465138" indent="-465138" algn="just">
              <a:buFont typeface="Arial" pitchFamily="34" charset="0"/>
              <a:buChar char="•"/>
            </a:pPr>
            <a:r>
              <a:rPr lang="en-US" dirty="0" smtClean="0"/>
              <a:t>BR confirms sale of securities and acts as receipt for money received</a:t>
            </a:r>
          </a:p>
          <a:p>
            <a:pPr marL="465138" indent="-465138" algn="just">
              <a:buFont typeface="Arial" pitchFamily="34" charset="0"/>
              <a:buChar char="•"/>
            </a:pPr>
            <a:r>
              <a:rPr lang="en-US" dirty="0" smtClean="0"/>
              <a:t>Seller holds securities in trust for buyer</a:t>
            </a:r>
          </a:p>
          <a:p>
            <a:pPr marL="465138" indent="-465138" algn="just">
              <a:buFont typeface="Arial" pitchFamily="34" charset="0"/>
              <a:buChar char="•"/>
            </a:pPr>
            <a:r>
              <a:rPr lang="en-US" dirty="0" smtClean="0"/>
              <a:t>BR is normally backed by government securities</a:t>
            </a:r>
            <a:endParaRPr lang="en-IN" dirty="0" smtClean="0"/>
          </a:p>
          <a:p>
            <a:pPr marL="465138" indent="-465138" algn="just"/>
            <a:endParaRPr lang="en-IN" dirty="0" smtClean="0"/>
          </a:p>
          <a:p>
            <a:pPr marL="465138" indent="-465138" algn="just"/>
            <a:r>
              <a:rPr lang="en-IN" dirty="0" smtClean="0"/>
              <a:t>WHAT DID HARSHAD MEHTA DID??</a:t>
            </a:r>
          </a:p>
          <a:p>
            <a:pPr marL="465138" indent="-465138" algn="just">
              <a:buFont typeface="Arial" pitchFamily="34" charset="0"/>
              <a:buChar char="•"/>
            </a:pPr>
            <a:r>
              <a:rPr lang="en-US" dirty="0" err="1" smtClean="0"/>
              <a:t>Harshad</a:t>
            </a:r>
            <a:r>
              <a:rPr lang="en-US" dirty="0" smtClean="0"/>
              <a:t> Mehta asked two banks to issue fake BRs</a:t>
            </a:r>
          </a:p>
          <a:p>
            <a:pPr marL="465138" indent="-465138" algn="just">
              <a:buFont typeface="Arial" pitchFamily="34" charset="0"/>
              <a:buChar char="•"/>
            </a:pPr>
            <a:r>
              <a:rPr lang="en-US" dirty="0" smtClean="0"/>
              <a:t>Bank of </a:t>
            </a:r>
            <a:r>
              <a:rPr lang="en-US" dirty="0" err="1" smtClean="0"/>
              <a:t>Karad</a:t>
            </a:r>
            <a:r>
              <a:rPr lang="en-US" dirty="0" smtClean="0"/>
              <a:t> and Metropolitan Co-operative Bank</a:t>
            </a:r>
          </a:p>
          <a:p>
            <a:pPr marL="465138" indent="-465138" algn="just">
              <a:buFont typeface="Arial" pitchFamily="34" charset="0"/>
              <a:buChar char="•"/>
            </a:pPr>
            <a:r>
              <a:rPr lang="en-US" dirty="0" smtClean="0"/>
              <a:t>Other banks gave money against this BR</a:t>
            </a:r>
          </a:p>
          <a:p>
            <a:pPr marL="465138" indent="-465138" algn="just">
              <a:buFont typeface="Arial" pitchFamily="34" charset="0"/>
              <a:buChar char="•"/>
            </a:pPr>
            <a:r>
              <a:rPr lang="en-US" dirty="0" smtClean="0"/>
              <a:t>Money used to buy stocks and drive up the market</a:t>
            </a:r>
          </a:p>
          <a:p>
            <a:pPr marL="465138" indent="-465138" algn="just">
              <a:buFont typeface="Arial" pitchFamily="34" charset="0"/>
              <a:buChar char="•"/>
            </a:pPr>
            <a:r>
              <a:rPr lang="en-US" dirty="0" smtClean="0"/>
              <a:t>Returning the money – shares sold – profit and BR retired</a:t>
            </a:r>
          </a:p>
          <a:p>
            <a:pPr marL="465138" indent="-465138" algn="just">
              <a:buFont typeface="Arial" pitchFamily="34" charset="0"/>
              <a:buChar char="•"/>
            </a:pPr>
            <a:r>
              <a:rPr lang="en-US" dirty="0" smtClean="0"/>
              <a:t>Scam – banks were left holding BRs which had no value</a:t>
            </a:r>
          </a:p>
          <a:p>
            <a:pPr marL="465138" indent="-465138" algn="just">
              <a:buFont typeface="Arial" pitchFamily="34" charset="0"/>
              <a:buChar char="•"/>
            </a:pPr>
            <a:r>
              <a:rPr lang="en-US" dirty="0" smtClean="0"/>
              <a:t>Chairman of </a:t>
            </a:r>
            <a:r>
              <a:rPr lang="en-US" dirty="0" err="1" smtClean="0"/>
              <a:t>Vijaya</a:t>
            </a:r>
            <a:r>
              <a:rPr lang="en-US" dirty="0" smtClean="0"/>
              <a:t> Bank committed suicide, </a:t>
            </a:r>
            <a:r>
              <a:rPr lang="en-US" dirty="0" err="1" smtClean="0"/>
              <a:t>Pherwani</a:t>
            </a:r>
            <a:r>
              <a:rPr lang="en-US" dirty="0" smtClean="0"/>
              <a:t> of UTI also died</a:t>
            </a:r>
            <a:endParaRPr lang="en-IN" dirty="0" smtClean="0"/>
          </a:p>
          <a:p>
            <a:endParaRPr lang="en-IN"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INGREDIENTS OF AN INDEPENDENT DIRECTOR</a:t>
            </a:r>
            <a:endParaRPr lang="en-US" dirty="0">
              <a:solidFill>
                <a:schemeClr val="accent2">
                  <a:lumMod val="75000"/>
                </a:schemeClr>
              </a:solidFill>
            </a:endParaRPr>
          </a:p>
        </p:txBody>
      </p:sp>
      <p:graphicFrame>
        <p:nvGraphicFramePr>
          <p:cNvPr id="3" name="Diagram 2"/>
          <p:cNvGraphicFramePr/>
          <p:nvPr/>
        </p:nvGraphicFramePr>
        <p:xfrm>
          <a:off x="152400" y="1600200"/>
          <a:ext cx="78486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143000" y="4038600"/>
          <a:ext cx="6096000" cy="2336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143000"/>
            <a:ext cx="3352800" cy="2819400"/>
          </a:xfrm>
        </p:spPr>
        <p:txBody>
          <a:bodyPr>
            <a:normAutofit/>
          </a:bodyPr>
          <a:lstStyle/>
          <a:p>
            <a:r>
              <a:rPr lang="en-US" dirty="0" smtClean="0">
                <a:solidFill>
                  <a:schemeClr val="accent2">
                    <a:lumMod val="75000"/>
                  </a:schemeClr>
                </a:solidFill>
              </a:rPr>
              <a:t>ROLES, RESPONSIBILITIES AND DUTIES</a:t>
            </a:r>
            <a:br>
              <a:rPr lang="en-US" dirty="0" smtClean="0">
                <a:solidFill>
                  <a:schemeClr val="accent2">
                    <a:lumMod val="75000"/>
                  </a:schemeClr>
                </a:solidFill>
              </a:rPr>
            </a:br>
            <a:r>
              <a:rPr lang="en-US" dirty="0" smtClean="0">
                <a:solidFill>
                  <a:schemeClr val="accent2">
                    <a:lumMod val="75000"/>
                  </a:schemeClr>
                </a:solidFill>
              </a:rPr>
              <a:t>OF AN INDEPENDENT DIRECTOR</a:t>
            </a:r>
            <a:endParaRPr lang="en-US" dirty="0">
              <a:solidFill>
                <a:schemeClr val="accent2">
                  <a:lumMod val="75000"/>
                </a:schemeClr>
              </a:solidFill>
            </a:endParaRPr>
          </a:p>
        </p:txBody>
      </p:sp>
      <p:pic>
        <p:nvPicPr>
          <p:cNvPr id="5" name="Picture Placeholder 4" descr="images (6).jpg"/>
          <p:cNvPicPr>
            <a:picLocks noGrp="1" noChangeAspect="1"/>
          </p:cNvPicPr>
          <p:nvPr>
            <p:ph type="pic" idx="1"/>
          </p:nvPr>
        </p:nvPicPr>
        <p:blipFill>
          <a:blip r:embed="rId2" cstate="print"/>
          <a:srcRect t="19" b="19"/>
          <a:stretch>
            <a:fillRect/>
          </a:stretch>
        </p:blipFill>
        <p:spPr>
          <a:xfrm>
            <a:off x="685800" y="990600"/>
            <a:ext cx="3962400" cy="420624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52400"/>
            <a:ext cx="7848600" cy="6740307"/>
          </a:xfrm>
          <a:prstGeom prst="rect">
            <a:avLst/>
          </a:prstGeom>
          <a:noFill/>
        </p:spPr>
        <p:txBody>
          <a:bodyPr wrap="square" rtlCol="0">
            <a:spAutoFit/>
          </a:bodyPr>
          <a:lstStyle/>
          <a:p>
            <a:pPr algn="just"/>
            <a:r>
              <a:rPr lang="en-US" dirty="0" smtClean="0"/>
              <a:t>The roles, responsibilities and duties of Independent Directors have been duly incorporated in the Schedule IV to the Companies Act, 2013 and the Listing Agreement of the Stock Exchanges</a:t>
            </a:r>
            <a:r>
              <a:rPr lang="en-US" dirty="0" smtClean="0"/>
              <a:t>.</a:t>
            </a:r>
          </a:p>
          <a:p>
            <a:pPr algn="just"/>
            <a:endParaRPr lang="en-US" dirty="0" smtClean="0"/>
          </a:p>
          <a:p>
            <a:pPr algn="just"/>
            <a:r>
              <a:rPr lang="en-US" b="1" dirty="0" smtClean="0"/>
              <a:t>I. </a:t>
            </a:r>
            <a:r>
              <a:rPr lang="en-US" b="1" u="sng" dirty="0" smtClean="0"/>
              <a:t>Role </a:t>
            </a:r>
            <a:r>
              <a:rPr lang="en-US" b="1" u="sng" dirty="0"/>
              <a:t>and </a:t>
            </a:r>
            <a:r>
              <a:rPr lang="en-US" b="1" u="sng" dirty="0" smtClean="0"/>
              <a:t>functions </a:t>
            </a:r>
            <a:r>
              <a:rPr lang="en-US" b="1" dirty="0" smtClean="0"/>
              <a:t>:</a:t>
            </a:r>
            <a:endParaRPr lang="en-US" b="1" dirty="0"/>
          </a:p>
          <a:p>
            <a:pPr algn="just"/>
            <a:r>
              <a:rPr lang="en-US" dirty="0"/>
              <a:t>The independent directors shall:</a:t>
            </a:r>
          </a:p>
          <a:p>
            <a:pPr marL="465138" indent="-465138" algn="just">
              <a:tabLst>
                <a:tab pos="465138" algn="l"/>
              </a:tabLst>
            </a:pPr>
            <a:r>
              <a:rPr lang="en-US" dirty="0"/>
              <a:t>(</a:t>
            </a:r>
            <a:r>
              <a:rPr lang="en-US" dirty="0" smtClean="0"/>
              <a:t>1)	help </a:t>
            </a:r>
            <a:r>
              <a:rPr lang="en-US" dirty="0"/>
              <a:t>in bringing an independent judgment to bear on the </a:t>
            </a:r>
            <a:r>
              <a:rPr lang="en-US" dirty="0" smtClean="0"/>
              <a:t>Board’s deliberations especially </a:t>
            </a:r>
            <a:r>
              <a:rPr lang="en-US" dirty="0"/>
              <a:t>on issues of strategy, performance, </a:t>
            </a:r>
            <a:r>
              <a:rPr lang="en-US" dirty="0" smtClean="0"/>
              <a:t>risk management</a:t>
            </a:r>
            <a:r>
              <a:rPr lang="en-US" dirty="0"/>
              <a:t>, resources, </a:t>
            </a:r>
            <a:r>
              <a:rPr lang="en-US" dirty="0" smtClean="0"/>
              <a:t>key appointments </a:t>
            </a:r>
            <a:r>
              <a:rPr lang="en-US" dirty="0"/>
              <a:t>and standards of conduct;</a:t>
            </a:r>
          </a:p>
          <a:p>
            <a:pPr marL="465138" indent="-465138" algn="just">
              <a:tabLst>
                <a:tab pos="465138" algn="l"/>
              </a:tabLst>
            </a:pPr>
            <a:r>
              <a:rPr lang="en-US" dirty="0"/>
              <a:t>(2) </a:t>
            </a:r>
            <a:r>
              <a:rPr lang="en-US" dirty="0" smtClean="0"/>
              <a:t>	bring </a:t>
            </a:r>
            <a:r>
              <a:rPr lang="en-US" dirty="0"/>
              <a:t>an objective view in the evaluation of the performance of board </a:t>
            </a:r>
            <a:r>
              <a:rPr lang="en-US" dirty="0" smtClean="0"/>
              <a:t>and management</a:t>
            </a:r>
            <a:r>
              <a:rPr lang="en-US" dirty="0"/>
              <a:t>;</a:t>
            </a:r>
          </a:p>
          <a:p>
            <a:pPr marL="465138" indent="-465138" algn="just">
              <a:tabLst>
                <a:tab pos="465138" algn="l"/>
              </a:tabLst>
            </a:pPr>
            <a:r>
              <a:rPr lang="en-US" dirty="0"/>
              <a:t>(3) </a:t>
            </a:r>
            <a:r>
              <a:rPr lang="en-US" dirty="0" smtClean="0"/>
              <a:t>	</a:t>
            </a:r>
            <a:r>
              <a:rPr lang="en-US" dirty="0" err="1" smtClean="0"/>
              <a:t>scrutinise</a:t>
            </a:r>
            <a:r>
              <a:rPr lang="en-US" dirty="0" smtClean="0"/>
              <a:t> </a:t>
            </a:r>
            <a:r>
              <a:rPr lang="en-US" dirty="0"/>
              <a:t>the performance of management in meeting agreed </a:t>
            </a:r>
            <a:r>
              <a:rPr lang="en-US" dirty="0" smtClean="0"/>
              <a:t>goals and objectives and </a:t>
            </a:r>
            <a:r>
              <a:rPr lang="en-US" dirty="0"/>
              <a:t>monitor the reporting of performance;</a:t>
            </a:r>
          </a:p>
          <a:p>
            <a:pPr marL="465138" indent="-465138" algn="just">
              <a:tabLst>
                <a:tab pos="465138" algn="l"/>
              </a:tabLst>
            </a:pPr>
            <a:r>
              <a:rPr lang="en-US" dirty="0"/>
              <a:t>(4) </a:t>
            </a:r>
            <a:r>
              <a:rPr lang="en-US" dirty="0" smtClean="0"/>
              <a:t>	satisfy </a:t>
            </a:r>
            <a:r>
              <a:rPr lang="en-US" dirty="0"/>
              <a:t>themselves on the integrity of financial information and that </a:t>
            </a:r>
            <a:r>
              <a:rPr lang="en-US" dirty="0" smtClean="0"/>
              <a:t>financial controls </a:t>
            </a:r>
            <a:r>
              <a:rPr lang="en-US" dirty="0"/>
              <a:t>and the systems of risk management are robust and defensible;</a:t>
            </a:r>
          </a:p>
          <a:p>
            <a:pPr marL="465138" indent="-465138" algn="just">
              <a:tabLst>
                <a:tab pos="465138" algn="l"/>
              </a:tabLst>
            </a:pPr>
            <a:r>
              <a:rPr lang="en-US" dirty="0"/>
              <a:t>(5) </a:t>
            </a:r>
            <a:r>
              <a:rPr lang="en-US" dirty="0" smtClean="0"/>
              <a:t>	safeguard </a:t>
            </a:r>
            <a:r>
              <a:rPr lang="en-US" dirty="0"/>
              <a:t>the interests of all stakeholders, particularly the minority shareholders;</a:t>
            </a:r>
          </a:p>
          <a:p>
            <a:pPr marL="465138" indent="-465138" algn="just">
              <a:tabLst>
                <a:tab pos="465138" algn="l"/>
              </a:tabLst>
            </a:pPr>
            <a:r>
              <a:rPr lang="en-US" dirty="0"/>
              <a:t>(6) </a:t>
            </a:r>
            <a:r>
              <a:rPr lang="en-US" dirty="0" smtClean="0"/>
              <a:t>	balance </a:t>
            </a:r>
            <a:r>
              <a:rPr lang="en-US" dirty="0"/>
              <a:t>the conflicting interest of the stakeholders;</a:t>
            </a:r>
          </a:p>
          <a:p>
            <a:pPr marL="465138" indent="-465138" algn="just">
              <a:tabLst>
                <a:tab pos="465138" algn="l"/>
              </a:tabLst>
            </a:pPr>
            <a:r>
              <a:rPr lang="en-US" dirty="0"/>
              <a:t>(7) </a:t>
            </a:r>
            <a:r>
              <a:rPr lang="en-US" dirty="0" smtClean="0"/>
              <a:t>	determine </a:t>
            </a:r>
            <a:r>
              <a:rPr lang="en-US" dirty="0"/>
              <a:t>appropriate levels of remuneration of executive directors, </a:t>
            </a:r>
            <a:r>
              <a:rPr lang="en-US" dirty="0" smtClean="0"/>
              <a:t>key managerial </a:t>
            </a:r>
            <a:r>
              <a:rPr lang="en-US" dirty="0"/>
              <a:t>personnel and senior management and have a prime role in </a:t>
            </a:r>
            <a:r>
              <a:rPr lang="en-US" dirty="0" smtClean="0"/>
              <a:t>appointing and </a:t>
            </a:r>
            <a:r>
              <a:rPr lang="en-US" dirty="0"/>
              <a:t>where necessary recommend removal of executive directors, key </a:t>
            </a:r>
            <a:r>
              <a:rPr lang="en-US" dirty="0" smtClean="0"/>
              <a:t>managerial personnel </a:t>
            </a:r>
            <a:r>
              <a:rPr lang="en-US" dirty="0"/>
              <a:t>and senior management</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7696200" cy="6463308"/>
          </a:xfrm>
          <a:prstGeom prst="rect">
            <a:avLst/>
          </a:prstGeom>
        </p:spPr>
        <p:txBody>
          <a:bodyPr wrap="square">
            <a:spAutoFit/>
          </a:bodyPr>
          <a:lstStyle/>
          <a:p>
            <a:pPr marL="465138" indent="-465138" algn="just">
              <a:tabLst>
                <a:tab pos="465138" algn="l"/>
              </a:tabLst>
            </a:pPr>
            <a:r>
              <a:rPr lang="en-US" dirty="0" smtClean="0"/>
              <a:t>(8) 	moderate and arbitrate in the interest of the company as a whole, in situations of conflict between management and shareholder’s interest.</a:t>
            </a:r>
          </a:p>
          <a:p>
            <a:pPr algn="just"/>
            <a:endParaRPr lang="en-US" b="1" dirty="0" smtClean="0"/>
          </a:p>
          <a:p>
            <a:pPr algn="just"/>
            <a:r>
              <a:rPr lang="en-US" b="1" dirty="0" smtClean="0"/>
              <a:t>II</a:t>
            </a:r>
            <a:r>
              <a:rPr lang="en-US" b="1" dirty="0" smtClean="0"/>
              <a:t>. </a:t>
            </a:r>
            <a:r>
              <a:rPr lang="en-US" b="1" u="sng" dirty="0" smtClean="0"/>
              <a:t>Duties </a:t>
            </a:r>
            <a:r>
              <a:rPr lang="en-US" b="1" dirty="0" smtClean="0"/>
              <a:t>:</a:t>
            </a:r>
          </a:p>
          <a:p>
            <a:pPr algn="just"/>
            <a:endParaRPr lang="en-US" b="1" dirty="0"/>
          </a:p>
          <a:p>
            <a:pPr algn="just"/>
            <a:r>
              <a:rPr lang="en-US" dirty="0"/>
              <a:t>The independent directors shall—</a:t>
            </a:r>
          </a:p>
          <a:p>
            <a:pPr marL="465138" indent="-465138" algn="just">
              <a:tabLst>
                <a:tab pos="465138" algn="l"/>
              </a:tabLst>
            </a:pPr>
            <a:r>
              <a:rPr lang="en-US" dirty="0"/>
              <a:t>(1) </a:t>
            </a:r>
            <a:r>
              <a:rPr lang="en-US" dirty="0" smtClean="0"/>
              <a:t>	undertake </a:t>
            </a:r>
            <a:r>
              <a:rPr lang="en-US" dirty="0"/>
              <a:t>appropriate induction and regularly update and refresh their </a:t>
            </a:r>
            <a:r>
              <a:rPr lang="en-US" dirty="0" smtClean="0"/>
              <a:t>skills, knowledge </a:t>
            </a:r>
            <a:r>
              <a:rPr lang="en-US" dirty="0"/>
              <a:t>and familiarity with the company;</a:t>
            </a:r>
          </a:p>
          <a:p>
            <a:pPr marL="465138" indent="-465138" algn="just">
              <a:tabLst>
                <a:tab pos="465138" algn="l"/>
              </a:tabLst>
            </a:pPr>
            <a:r>
              <a:rPr lang="en-US" dirty="0"/>
              <a:t>(2) </a:t>
            </a:r>
            <a:r>
              <a:rPr lang="en-US" dirty="0" smtClean="0"/>
              <a:t>	seek </a:t>
            </a:r>
            <a:r>
              <a:rPr lang="en-US" dirty="0"/>
              <a:t>appropriate clarification or amplification of information and,  </a:t>
            </a:r>
            <a:r>
              <a:rPr lang="en-US" dirty="0" smtClean="0"/>
              <a:t>where necessary, take </a:t>
            </a:r>
            <a:r>
              <a:rPr lang="en-US" dirty="0"/>
              <a:t>and follow appropriate professional advice </a:t>
            </a:r>
            <a:r>
              <a:rPr lang="en-US" dirty="0" smtClean="0"/>
              <a:t>and opinion </a:t>
            </a:r>
            <a:r>
              <a:rPr lang="en-US" dirty="0"/>
              <a:t>of outside </a:t>
            </a:r>
            <a:r>
              <a:rPr lang="en-US" dirty="0" smtClean="0"/>
              <a:t>experts at </a:t>
            </a:r>
            <a:r>
              <a:rPr lang="en-US" dirty="0"/>
              <a:t>the expense of the company;</a:t>
            </a:r>
          </a:p>
          <a:p>
            <a:pPr marL="465138" indent="-465138" algn="just">
              <a:tabLst>
                <a:tab pos="465138" algn="l"/>
              </a:tabLst>
            </a:pPr>
            <a:r>
              <a:rPr lang="en-US" dirty="0"/>
              <a:t>(3) </a:t>
            </a:r>
            <a:r>
              <a:rPr lang="en-US" dirty="0" smtClean="0"/>
              <a:t>	strive </a:t>
            </a:r>
            <a:r>
              <a:rPr lang="en-US" dirty="0"/>
              <a:t>to attend all meetings of the Board of Directors and of </a:t>
            </a:r>
            <a:r>
              <a:rPr lang="en-US" dirty="0" smtClean="0"/>
              <a:t>the Board committees of </a:t>
            </a:r>
            <a:r>
              <a:rPr lang="en-US" dirty="0"/>
              <a:t>which he is a member;</a:t>
            </a:r>
          </a:p>
          <a:p>
            <a:pPr marL="465138" indent="-465138" algn="just">
              <a:tabLst>
                <a:tab pos="465138" algn="l"/>
              </a:tabLst>
            </a:pPr>
            <a:r>
              <a:rPr lang="en-US" dirty="0"/>
              <a:t>(4) </a:t>
            </a:r>
            <a:r>
              <a:rPr lang="en-US" dirty="0" smtClean="0"/>
              <a:t>	participate </a:t>
            </a:r>
            <a:r>
              <a:rPr lang="en-US" dirty="0"/>
              <a:t>constructively and actively in the committees of </a:t>
            </a:r>
            <a:r>
              <a:rPr lang="en-US" dirty="0" smtClean="0"/>
              <a:t>the Board </a:t>
            </a:r>
            <a:r>
              <a:rPr lang="en-US" dirty="0"/>
              <a:t>in </a:t>
            </a:r>
            <a:r>
              <a:rPr lang="en-US" dirty="0" smtClean="0"/>
              <a:t>which they </a:t>
            </a:r>
            <a:r>
              <a:rPr lang="en-US" dirty="0"/>
              <a:t>are chairpersons or members;</a:t>
            </a:r>
          </a:p>
          <a:p>
            <a:pPr marL="465138" indent="-465138" algn="just">
              <a:tabLst>
                <a:tab pos="465138" algn="l"/>
              </a:tabLst>
            </a:pPr>
            <a:r>
              <a:rPr lang="en-US" dirty="0"/>
              <a:t>(5) </a:t>
            </a:r>
            <a:r>
              <a:rPr lang="en-US" dirty="0" smtClean="0"/>
              <a:t>	strive </a:t>
            </a:r>
            <a:r>
              <a:rPr lang="en-US" dirty="0"/>
              <a:t>to attend the general meetings of the company;</a:t>
            </a:r>
          </a:p>
          <a:p>
            <a:pPr marL="465138" indent="-465138" algn="just">
              <a:tabLst>
                <a:tab pos="465138" algn="l"/>
              </a:tabLst>
            </a:pPr>
            <a:r>
              <a:rPr lang="en-US" dirty="0"/>
              <a:t>(6) </a:t>
            </a:r>
            <a:r>
              <a:rPr lang="en-US" dirty="0" smtClean="0"/>
              <a:t>	where </a:t>
            </a:r>
            <a:r>
              <a:rPr lang="en-US" dirty="0"/>
              <a:t>they have concerns about the running of the company or </a:t>
            </a:r>
            <a:r>
              <a:rPr lang="en-US" dirty="0" smtClean="0"/>
              <a:t>a proposed action</a:t>
            </a:r>
            <a:r>
              <a:rPr lang="en-US" dirty="0"/>
              <a:t>, ensure that these are addressed by the Board and, </a:t>
            </a:r>
            <a:r>
              <a:rPr lang="en-US" dirty="0" smtClean="0"/>
              <a:t>to the </a:t>
            </a:r>
            <a:r>
              <a:rPr lang="en-US" dirty="0"/>
              <a:t>extent that </a:t>
            </a:r>
            <a:r>
              <a:rPr lang="en-US" dirty="0" smtClean="0"/>
              <a:t>they are </a:t>
            </a:r>
            <a:r>
              <a:rPr lang="en-US" dirty="0"/>
              <a:t>not resolved, insist that their concerns </a:t>
            </a:r>
            <a:r>
              <a:rPr lang="en-US" dirty="0" smtClean="0"/>
              <a:t>are recorded </a:t>
            </a:r>
            <a:r>
              <a:rPr lang="en-US" dirty="0"/>
              <a:t>in the minutes of </a:t>
            </a:r>
            <a:r>
              <a:rPr lang="en-US" dirty="0" smtClean="0"/>
              <a:t>the Board </a:t>
            </a:r>
            <a:r>
              <a:rPr lang="en-US" dirty="0"/>
              <a:t>meeting;</a:t>
            </a:r>
          </a:p>
          <a:p>
            <a:pPr marL="465138" indent="-465138" algn="just">
              <a:tabLst>
                <a:tab pos="465138" algn="l"/>
              </a:tabLst>
            </a:pPr>
            <a:r>
              <a:rPr lang="en-US" dirty="0"/>
              <a:t>(7) </a:t>
            </a:r>
            <a:r>
              <a:rPr lang="en-US" dirty="0" smtClean="0"/>
              <a:t>	keep </a:t>
            </a:r>
            <a:r>
              <a:rPr lang="en-US" dirty="0"/>
              <a:t>themselves well informed about the company and the external </a:t>
            </a:r>
            <a:r>
              <a:rPr lang="en-US" dirty="0" smtClean="0"/>
              <a:t>environment in </a:t>
            </a:r>
            <a:r>
              <a:rPr lang="en-US" dirty="0"/>
              <a:t>which it operates</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838200"/>
          </a:xfrm>
        </p:spPr>
        <p:txBody>
          <a:bodyPr>
            <a:normAutofit fontScale="90000"/>
          </a:bodyPr>
          <a:lstStyle/>
          <a:p>
            <a:pPr algn="ctr"/>
            <a:r>
              <a:rPr lang="en-US" dirty="0" smtClean="0">
                <a:solidFill>
                  <a:schemeClr val="accent2">
                    <a:lumMod val="75000"/>
                  </a:schemeClr>
                </a:solidFill>
              </a:rPr>
              <a:t>Independent director – </a:t>
            </a:r>
            <a:r>
              <a:rPr lang="en-US" dirty="0" smtClean="0">
                <a:solidFill>
                  <a:schemeClr val="accent2">
                    <a:lumMod val="75000"/>
                  </a:schemeClr>
                </a:solidFill>
              </a:rPr>
              <a:t/>
            </a:r>
            <a:br>
              <a:rPr lang="en-US" dirty="0" smtClean="0">
                <a:solidFill>
                  <a:schemeClr val="accent2">
                    <a:lumMod val="75000"/>
                  </a:schemeClr>
                </a:solidFill>
              </a:rPr>
            </a:br>
            <a:r>
              <a:rPr lang="en-US" dirty="0" smtClean="0">
                <a:solidFill>
                  <a:schemeClr val="accent2">
                    <a:lumMod val="75000"/>
                  </a:schemeClr>
                </a:solidFill>
              </a:rPr>
              <a:t>meaning</a:t>
            </a:r>
            <a:r>
              <a:rPr lang="en-US" dirty="0" smtClean="0">
                <a:solidFill>
                  <a:schemeClr val="accent2">
                    <a:lumMod val="75000"/>
                  </a:schemeClr>
                </a:solidFill>
              </a:rPr>
              <a:t>, definitions &amp; ambit</a:t>
            </a:r>
            <a:endParaRPr lang="en-US" dirty="0">
              <a:solidFill>
                <a:schemeClr val="accent2">
                  <a:lumMod val="75000"/>
                </a:schemeClr>
              </a:solidFill>
            </a:endParaRPr>
          </a:p>
        </p:txBody>
      </p:sp>
      <p:sp>
        <p:nvSpPr>
          <p:cNvPr id="3" name="Text Placeholder 2"/>
          <p:cNvSpPr>
            <a:spLocks noGrp="1"/>
          </p:cNvSpPr>
          <p:nvPr>
            <p:ph type="body" sz="half" idx="2"/>
          </p:nvPr>
        </p:nvSpPr>
        <p:spPr>
          <a:xfrm>
            <a:off x="304800" y="5638800"/>
            <a:ext cx="7543800" cy="838200"/>
          </a:xfrm>
        </p:spPr>
        <p:txBody>
          <a:bodyPr/>
          <a:lstStyle/>
          <a:p>
            <a:pPr algn="ctr"/>
            <a:r>
              <a:rPr lang="en-US" dirty="0" smtClean="0">
                <a:solidFill>
                  <a:schemeClr val="bg1"/>
                </a:solidFill>
              </a:rPr>
              <a:t>SECTION 149 OF THE COMPANIES ACT, 2013 AND CLAUSE 49 OF THE LISTING AGREEMENT</a:t>
            </a:r>
          </a:p>
          <a:p>
            <a:pPr algn="ctr"/>
            <a:endParaRPr lang="en-US" dirty="0" smtClean="0">
              <a:solidFill>
                <a:schemeClr val="bg1"/>
              </a:solidFill>
            </a:endParaRPr>
          </a:p>
          <a:p>
            <a:pPr algn="ctr"/>
            <a:r>
              <a:rPr lang="en-US" dirty="0" smtClean="0">
                <a:solidFill>
                  <a:schemeClr val="bg1"/>
                </a:solidFill>
              </a:rPr>
              <a:t>(INCLUDING SCHEDULE IV TO THE COMPANIES ACT, 2013)</a:t>
            </a:r>
            <a:endParaRPr lang="en-US" dirty="0">
              <a:solidFill>
                <a:schemeClr val="bg1"/>
              </a:solidFill>
            </a:endParaRPr>
          </a:p>
        </p:txBody>
      </p:sp>
      <p:pic>
        <p:nvPicPr>
          <p:cNvPr id="5" name="Picture Placeholder 4" descr="images (14).jpg"/>
          <p:cNvPicPr>
            <a:picLocks noGrp="1" noChangeAspect="1"/>
          </p:cNvPicPr>
          <p:nvPr>
            <p:ph type="pic" idx="1"/>
          </p:nvPr>
        </p:nvPicPr>
        <p:blipFill>
          <a:blip r:embed="rId2" cstate="print"/>
          <a:srcRect l="16715" r="16715"/>
          <a:stretch>
            <a:fillRect/>
          </a:stretch>
        </p:blipFill>
        <p:spPr>
          <a:xfrm>
            <a:off x="609600" y="1127760"/>
            <a:ext cx="4206240" cy="420624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08087"/>
            <a:ext cx="7696200" cy="5078313"/>
          </a:xfrm>
          <a:prstGeom prst="rect">
            <a:avLst/>
          </a:prstGeom>
        </p:spPr>
        <p:txBody>
          <a:bodyPr wrap="square">
            <a:spAutoFit/>
          </a:bodyPr>
          <a:lstStyle/>
          <a:p>
            <a:pPr marL="465138" indent="-465138" algn="just">
              <a:tabLst>
                <a:tab pos="465138" algn="l"/>
              </a:tabLst>
            </a:pPr>
            <a:r>
              <a:rPr lang="en-US" dirty="0" smtClean="0"/>
              <a:t>(8) </a:t>
            </a:r>
            <a:r>
              <a:rPr lang="en-US" dirty="0" smtClean="0"/>
              <a:t>	not </a:t>
            </a:r>
            <a:r>
              <a:rPr lang="en-US" dirty="0" smtClean="0"/>
              <a:t>to unfairly obstruct the functioning of an otherwise proper Board or committee of the Board;</a:t>
            </a:r>
          </a:p>
          <a:p>
            <a:pPr marL="465138" indent="-465138" algn="just">
              <a:tabLst>
                <a:tab pos="465138" algn="l"/>
              </a:tabLst>
            </a:pPr>
            <a:r>
              <a:rPr lang="en-US" dirty="0" smtClean="0"/>
              <a:t>(9) </a:t>
            </a:r>
            <a:r>
              <a:rPr lang="en-US" dirty="0" smtClean="0"/>
              <a:t>	pay </a:t>
            </a:r>
            <a:r>
              <a:rPr lang="en-US" dirty="0" smtClean="0"/>
              <a:t>sufficient attention and ensure that adequate deliberations are held before approving related party transactions and assure themselves that the same are in the interest of the company;</a:t>
            </a:r>
          </a:p>
          <a:p>
            <a:pPr marL="465138" indent="-465138" algn="just">
              <a:tabLst>
                <a:tab pos="465138" algn="l"/>
              </a:tabLst>
            </a:pPr>
            <a:r>
              <a:rPr lang="en-US" dirty="0" smtClean="0"/>
              <a:t>(10)	ascertain </a:t>
            </a:r>
            <a:r>
              <a:rPr lang="en-US" dirty="0" smtClean="0"/>
              <a:t>and ensure that the company has an adequate and functional vigil mechanism and to ensure that the interests of a person who uses such mechanism are not prejudicially affected on account of such use;</a:t>
            </a:r>
          </a:p>
          <a:p>
            <a:pPr marL="465138" indent="-465138" algn="just">
              <a:tabLst>
                <a:tab pos="465138" algn="l"/>
              </a:tabLst>
            </a:pPr>
            <a:r>
              <a:rPr lang="en-US" dirty="0" smtClean="0"/>
              <a:t>(</a:t>
            </a:r>
            <a:r>
              <a:rPr lang="en-US" dirty="0" smtClean="0"/>
              <a:t>11)	report </a:t>
            </a:r>
            <a:r>
              <a:rPr lang="en-US" dirty="0" smtClean="0"/>
              <a:t>concerns about unethical </a:t>
            </a:r>
            <a:r>
              <a:rPr lang="en-US" dirty="0" err="1" smtClean="0"/>
              <a:t>behaviour</a:t>
            </a:r>
            <a:r>
              <a:rPr lang="en-US" dirty="0" smtClean="0"/>
              <a:t>, actual or suspected fraud or violation of the company’s code of conduct or ethics policy;</a:t>
            </a:r>
          </a:p>
          <a:p>
            <a:pPr marL="465138" indent="-465138" algn="just">
              <a:tabLst>
                <a:tab pos="465138" algn="l"/>
              </a:tabLst>
            </a:pPr>
            <a:r>
              <a:rPr lang="en-US" dirty="0" smtClean="0"/>
              <a:t>(</a:t>
            </a:r>
            <a:r>
              <a:rPr lang="en-US" dirty="0" smtClean="0"/>
              <a:t>12)	acting </a:t>
            </a:r>
            <a:r>
              <a:rPr lang="en-US" dirty="0" smtClean="0"/>
              <a:t>within his authority, assist in protecting the legitimate interests of the company, shareholders and its employees;</a:t>
            </a:r>
          </a:p>
          <a:p>
            <a:pPr marL="465138" indent="-465138" algn="just">
              <a:tabLst>
                <a:tab pos="465138" algn="l"/>
              </a:tabLst>
            </a:pPr>
            <a:r>
              <a:rPr lang="en-US" dirty="0" smtClean="0"/>
              <a:t>(</a:t>
            </a:r>
            <a:r>
              <a:rPr lang="en-US" dirty="0" smtClean="0"/>
              <a:t>13)	not </a:t>
            </a:r>
            <a:r>
              <a:rPr lang="en-US" dirty="0" smtClean="0"/>
              <a:t>disclose confidential information, including commercial secrets, technologies, advertising and sales promotion plans, unpublished price sensitive information, unless such disclosure is expressly approved by the Board or required by law.</a:t>
            </a:r>
          </a:p>
          <a:p>
            <a:pPr algn="just"/>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7696200" cy="6463308"/>
          </a:xfrm>
          <a:prstGeom prst="rect">
            <a:avLst/>
          </a:prstGeom>
        </p:spPr>
        <p:txBody>
          <a:bodyPr wrap="square">
            <a:spAutoFit/>
          </a:bodyPr>
          <a:lstStyle/>
          <a:p>
            <a:pPr algn="just"/>
            <a:r>
              <a:rPr lang="en-US" dirty="0" smtClean="0"/>
              <a:t>III. </a:t>
            </a:r>
            <a:r>
              <a:rPr lang="en-US" b="1" u="sng" dirty="0" smtClean="0"/>
              <a:t>Guidelines of professional conduct </a:t>
            </a:r>
            <a:r>
              <a:rPr lang="en-US" b="1" dirty="0" smtClean="0"/>
              <a:t>:</a:t>
            </a:r>
          </a:p>
          <a:p>
            <a:pPr algn="just"/>
            <a:r>
              <a:rPr lang="en-US" dirty="0" smtClean="0"/>
              <a:t>An independent director shall:</a:t>
            </a:r>
          </a:p>
          <a:p>
            <a:pPr marL="465138" indent="-465138" algn="just">
              <a:tabLst>
                <a:tab pos="465138" algn="l"/>
              </a:tabLst>
            </a:pPr>
            <a:r>
              <a:rPr lang="en-US" dirty="0" smtClean="0"/>
              <a:t>(1) </a:t>
            </a:r>
            <a:r>
              <a:rPr lang="en-US" dirty="0" smtClean="0"/>
              <a:t>	uphold </a:t>
            </a:r>
            <a:r>
              <a:rPr lang="en-US" dirty="0" smtClean="0"/>
              <a:t>ethical standards of integrity and probity;</a:t>
            </a:r>
          </a:p>
          <a:p>
            <a:pPr marL="465138" indent="-465138" algn="just">
              <a:tabLst>
                <a:tab pos="465138" algn="l"/>
              </a:tabLst>
            </a:pPr>
            <a:r>
              <a:rPr lang="en-US" dirty="0" smtClean="0"/>
              <a:t>(2) </a:t>
            </a:r>
            <a:r>
              <a:rPr lang="en-US" dirty="0" smtClean="0"/>
              <a:t>	act </a:t>
            </a:r>
            <a:r>
              <a:rPr lang="en-US" dirty="0" smtClean="0"/>
              <a:t>objectively and constructively while exercising his duties;</a:t>
            </a:r>
          </a:p>
          <a:p>
            <a:pPr marL="465138" indent="-465138" algn="just">
              <a:tabLst>
                <a:tab pos="465138" algn="l"/>
              </a:tabLst>
            </a:pPr>
            <a:r>
              <a:rPr lang="en-US" dirty="0" smtClean="0"/>
              <a:t>(3) </a:t>
            </a:r>
            <a:r>
              <a:rPr lang="en-US" dirty="0" smtClean="0"/>
              <a:t>	exercise </a:t>
            </a:r>
            <a:r>
              <a:rPr lang="en-US" dirty="0" smtClean="0"/>
              <a:t>his responsibilities in a </a:t>
            </a:r>
            <a:r>
              <a:rPr lang="en-US" i="1" dirty="0" smtClean="0"/>
              <a:t>bona fide manner in the interest of the company;</a:t>
            </a:r>
          </a:p>
          <a:p>
            <a:pPr marL="465138" indent="-465138" algn="just">
              <a:tabLst>
                <a:tab pos="465138" algn="l"/>
              </a:tabLst>
            </a:pPr>
            <a:r>
              <a:rPr lang="en-US" dirty="0" smtClean="0"/>
              <a:t>(4) </a:t>
            </a:r>
            <a:r>
              <a:rPr lang="en-US" dirty="0" smtClean="0"/>
              <a:t>	devote </a:t>
            </a:r>
            <a:r>
              <a:rPr lang="en-US" dirty="0" smtClean="0"/>
              <a:t>sufficient time and attention to his professional obligations for informed and balanced decision making;</a:t>
            </a:r>
          </a:p>
          <a:p>
            <a:pPr marL="465138" indent="-465138" algn="just">
              <a:tabLst>
                <a:tab pos="465138" algn="l"/>
              </a:tabLst>
            </a:pPr>
            <a:r>
              <a:rPr lang="en-US" dirty="0" smtClean="0"/>
              <a:t>(5) </a:t>
            </a:r>
            <a:r>
              <a:rPr lang="en-US" dirty="0" smtClean="0"/>
              <a:t>	not </a:t>
            </a:r>
            <a:r>
              <a:rPr lang="en-US" dirty="0" smtClean="0"/>
              <a:t>allow any extraneous considerations that will vitiate his exercise of objective independent judgment in the paramount interest of the company as a whole, while concurring in or dissenting from </a:t>
            </a:r>
            <a:r>
              <a:rPr lang="en-US" dirty="0" smtClean="0"/>
              <a:t>the </a:t>
            </a:r>
            <a:r>
              <a:rPr lang="en-US" dirty="0" smtClean="0"/>
              <a:t>collective </a:t>
            </a:r>
            <a:r>
              <a:rPr lang="en-US" dirty="0" smtClean="0"/>
              <a:t>judgment of the Board in its decision making;</a:t>
            </a:r>
          </a:p>
          <a:p>
            <a:pPr marL="465138" indent="-465138" algn="just">
              <a:tabLst>
                <a:tab pos="465138" algn="l"/>
              </a:tabLst>
            </a:pPr>
            <a:r>
              <a:rPr lang="en-US" dirty="0" smtClean="0"/>
              <a:t>(</a:t>
            </a:r>
            <a:r>
              <a:rPr lang="en-US" dirty="0" smtClean="0"/>
              <a:t>6)	not </a:t>
            </a:r>
            <a:r>
              <a:rPr lang="en-US" dirty="0" smtClean="0"/>
              <a:t>abuse his position to the detriment of the company or its shareholders or for the purpose of gaining direct or indirect personal advantage or advantage for any associated person;</a:t>
            </a:r>
          </a:p>
          <a:p>
            <a:pPr marL="465138" indent="-465138" algn="just">
              <a:tabLst>
                <a:tab pos="465138" algn="l"/>
              </a:tabLst>
            </a:pPr>
            <a:r>
              <a:rPr lang="en-US" dirty="0" smtClean="0"/>
              <a:t>(7) </a:t>
            </a:r>
            <a:r>
              <a:rPr lang="en-US" dirty="0" smtClean="0"/>
              <a:t>	refrain </a:t>
            </a:r>
            <a:r>
              <a:rPr lang="en-US" dirty="0" smtClean="0"/>
              <a:t>from any action that would lead to loss of his independence;</a:t>
            </a:r>
          </a:p>
          <a:p>
            <a:pPr marL="465138" indent="-465138" algn="just">
              <a:tabLst>
                <a:tab pos="465138" algn="l"/>
              </a:tabLst>
            </a:pPr>
            <a:r>
              <a:rPr lang="en-US" dirty="0" smtClean="0"/>
              <a:t>(8) </a:t>
            </a:r>
            <a:r>
              <a:rPr lang="en-US" dirty="0" smtClean="0"/>
              <a:t>	where </a:t>
            </a:r>
            <a:r>
              <a:rPr lang="en-US" dirty="0" smtClean="0"/>
              <a:t>circumstances arise which make an independent director lose his independence, the independent director must immediately inform the Board accordingly;</a:t>
            </a:r>
          </a:p>
          <a:p>
            <a:pPr marL="465138" indent="-465138" algn="just">
              <a:tabLst>
                <a:tab pos="465138" algn="l"/>
              </a:tabLst>
            </a:pPr>
            <a:r>
              <a:rPr lang="en-US" dirty="0" smtClean="0"/>
              <a:t>(9) </a:t>
            </a:r>
            <a:r>
              <a:rPr lang="en-US" dirty="0" smtClean="0"/>
              <a:t>	assist </a:t>
            </a:r>
            <a:r>
              <a:rPr lang="en-US" dirty="0" smtClean="0"/>
              <a:t>the company in implementing the best corporate governance practices.</a:t>
            </a:r>
          </a:p>
          <a:p>
            <a:pPr algn="just"/>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752600"/>
            <a:ext cx="2895600" cy="2590800"/>
          </a:xfrm>
        </p:spPr>
        <p:txBody>
          <a:bodyPr>
            <a:normAutofit fontScale="90000"/>
          </a:bodyPr>
          <a:lstStyle/>
          <a:p>
            <a:r>
              <a:rPr lang="en-US" dirty="0" smtClean="0">
                <a:solidFill>
                  <a:schemeClr val="accent2">
                    <a:lumMod val="75000"/>
                  </a:schemeClr>
                </a:solidFill>
              </a:rPr>
              <a:t>Other provisions as per companies act, 2013 and listing agreement</a:t>
            </a:r>
            <a:endParaRPr lang="en-US" dirty="0">
              <a:solidFill>
                <a:schemeClr val="accent2">
                  <a:lumMod val="75000"/>
                </a:schemeClr>
              </a:solidFill>
            </a:endParaRPr>
          </a:p>
        </p:txBody>
      </p:sp>
      <p:pic>
        <p:nvPicPr>
          <p:cNvPr id="5" name="Picture Placeholder 4" descr="images (5).jpg"/>
          <p:cNvPicPr>
            <a:picLocks noGrp="1" noChangeAspect="1"/>
          </p:cNvPicPr>
          <p:nvPr>
            <p:ph type="pic" idx="1"/>
          </p:nvPr>
        </p:nvPicPr>
        <p:blipFill>
          <a:blip r:embed="rId2" cstate="print"/>
          <a:stretch>
            <a:fillRect/>
          </a:stretch>
        </p:blipFill>
        <p:spPr>
          <a:xfrm>
            <a:off x="1201953" y="1295400"/>
            <a:ext cx="3129698" cy="365760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7696200" cy="6186309"/>
          </a:xfrm>
          <a:prstGeom prst="rect">
            <a:avLst/>
          </a:prstGeom>
        </p:spPr>
        <p:txBody>
          <a:bodyPr wrap="square">
            <a:spAutoFit/>
          </a:bodyPr>
          <a:lstStyle/>
          <a:p>
            <a:pPr marL="400050" indent="-400050" algn="just">
              <a:buAutoNum type="romanUcPeriod"/>
            </a:pPr>
            <a:r>
              <a:rPr lang="en-US" b="1" u="sng" dirty="0" smtClean="0"/>
              <a:t>Manner </a:t>
            </a:r>
            <a:r>
              <a:rPr lang="en-US" b="1" u="sng" dirty="0"/>
              <a:t>of appointment</a:t>
            </a:r>
            <a:r>
              <a:rPr lang="en-US" b="1" dirty="0" smtClean="0"/>
              <a:t>:</a:t>
            </a:r>
          </a:p>
          <a:p>
            <a:pPr marL="465138" indent="-465138" algn="just">
              <a:tabLst>
                <a:tab pos="465138" algn="l"/>
              </a:tabLst>
            </a:pPr>
            <a:r>
              <a:rPr lang="en-US" dirty="0"/>
              <a:t>(1) </a:t>
            </a:r>
            <a:r>
              <a:rPr lang="en-US" dirty="0" smtClean="0"/>
              <a:t>	Appointment </a:t>
            </a:r>
            <a:r>
              <a:rPr lang="en-US" dirty="0"/>
              <a:t>process of independent </a:t>
            </a:r>
            <a:r>
              <a:rPr lang="en-US" dirty="0" smtClean="0"/>
              <a:t>directors </a:t>
            </a:r>
            <a:r>
              <a:rPr lang="en-US" dirty="0"/>
              <a:t>shall be independent of </a:t>
            </a:r>
            <a:r>
              <a:rPr lang="en-US" dirty="0" smtClean="0"/>
              <a:t>the company </a:t>
            </a:r>
            <a:r>
              <a:rPr lang="en-US" dirty="0"/>
              <a:t>management; while selecting independent directors the Board shall </a:t>
            </a:r>
            <a:r>
              <a:rPr lang="en-US" dirty="0" smtClean="0"/>
              <a:t>ensure that </a:t>
            </a:r>
            <a:r>
              <a:rPr lang="en-US" dirty="0"/>
              <a:t>there is appropriate balance of skills, experience and knowledge in the </a:t>
            </a:r>
            <a:r>
              <a:rPr lang="en-US" dirty="0" smtClean="0"/>
              <a:t>Board so </a:t>
            </a:r>
            <a:r>
              <a:rPr lang="en-US" dirty="0"/>
              <a:t>as to enable the Board to discharge its functions and duties effectively.</a:t>
            </a:r>
          </a:p>
          <a:p>
            <a:pPr marL="465138" indent="-465138" algn="just">
              <a:tabLst>
                <a:tab pos="465138" algn="l"/>
              </a:tabLst>
            </a:pPr>
            <a:r>
              <a:rPr lang="en-US" dirty="0"/>
              <a:t>(2) </a:t>
            </a:r>
            <a:r>
              <a:rPr lang="en-US" dirty="0" smtClean="0"/>
              <a:t>	The </a:t>
            </a:r>
            <a:r>
              <a:rPr lang="en-US" dirty="0"/>
              <a:t>appointment of independent director(s) of the company shall be </a:t>
            </a:r>
            <a:r>
              <a:rPr lang="en-US" dirty="0" smtClean="0"/>
              <a:t>approved at </a:t>
            </a:r>
            <a:r>
              <a:rPr lang="en-US" dirty="0"/>
              <a:t>the meeting of the shareholders.</a:t>
            </a:r>
          </a:p>
          <a:p>
            <a:pPr marL="465138" indent="-465138" algn="just">
              <a:tabLst>
                <a:tab pos="465138" algn="l"/>
              </a:tabLst>
            </a:pPr>
            <a:r>
              <a:rPr lang="en-US" dirty="0"/>
              <a:t>(3) </a:t>
            </a:r>
            <a:r>
              <a:rPr lang="en-US" dirty="0" smtClean="0"/>
              <a:t>	The </a:t>
            </a:r>
            <a:r>
              <a:rPr lang="en-US" dirty="0"/>
              <a:t>explanatory statement attached to the notice of the meeting for </a:t>
            </a:r>
            <a:r>
              <a:rPr lang="en-US" dirty="0" smtClean="0"/>
              <a:t>approving the </a:t>
            </a:r>
            <a:r>
              <a:rPr lang="en-US" dirty="0"/>
              <a:t>appointment of independent director shall include a statement that in </a:t>
            </a:r>
            <a:r>
              <a:rPr lang="en-US" dirty="0" smtClean="0"/>
              <a:t>the opinion </a:t>
            </a:r>
            <a:r>
              <a:rPr lang="en-US" dirty="0"/>
              <a:t>of the Board, the independent director proposed to be appointed </a:t>
            </a:r>
            <a:r>
              <a:rPr lang="en-US" dirty="0" smtClean="0"/>
              <a:t>fulfils the </a:t>
            </a:r>
            <a:r>
              <a:rPr lang="en-US" dirty="0"/>
              <a:t>conditions specified in the Act and the rules made </a:t>
            </a:r>
            <a:r>
              <a:rPr lang="en-US" dirty="0" smtClean="0"/>
              <a:t>there under </a:t>
            </a:r>
            <a:r>
              <a:rPr lang="en-US" dirty="0"/>
              <a:t>and that </a:t>
            </a:r>
            <a:r>
              <a:rPr lang="en-US" dirty="0" smtClean="0"/>
              <a:t>the proposed </a:t>
            </a:r>
            <a:r>
              <a:rPr lang="en-US" dirty="0"/>
              <a:t>director is independent of the management</a:t>
            </a:r>
            <a:r>
              <a:rPr lang="en-US" dirty="0" smtClean="0"/>
              <a:t>.</a:t>
            </a:r>
          </a:p>
          <a:p>
            <a:pPr marL="465138" indent="-465138" algn="just">
              <a:tabLst>
                <a:tab pos="465138" algn="l"/>
              </a:tabLst>
            </a:pPr>
            <a:r>
              <a:rPr lang="en-US" dirty="0" smtClean="0"/>
              <a:t>(4) The appointment of independent directors shall be </a:t>
            </a:r>
            <a:r>
              <a:rPr lang="en-US" dirty="0" err="1" smtClean="0"/>
              <a:t>formalised</a:t>
            </a:r>
            <a:r>
              <a:rPr lang="en-US" dirty="0" smtClean="0"/>
              <a:t> through a letter of appointment, which shall set out :</a:t>
            </a:r>
          </a:p>
          <a:p>
            <a:pPr marL="914400" indent="-449263" algn="just">
              <a:tabLst>
                <a:tab pos="914400" algn="l"/>
              </a:tabLst>
            </a:pPr>
            <a:r>
              <a:rPr lang="en-US" dirty="0" smtClean="0"/>
              <a:t>(a) </a:t>
            </a:r>
            <a:r>
              <a:rPr lang="en-US" dirty="0" smtClean="0"/>
              <a:t>	the </a:t>
            </a:r>
            <a:r>
              <a:rPr lang="en-US" dirty="0" smtClean="0"/>
              <a:t>term of appointment;</a:t>
            </a:r>
          </a:p>
          <a:p>
            <a:pPr marL="914400" indent="-449263" algn="just">
              <a:tabLst>
                <a:tab pos="914400" algn="l"/>
              </a:tabLst>
            </a:pPr>
            <a:r>
              <a:rPr lang="en-US" dirty="0" smtClean="0"/>
              <a:t>(b) </a:t>
            </a:r>
            <a:r>
              <a:rPr lang="en-US" dirty="0" smtClean="0"/>
              <a:t>	the </a:t>
            </a:r>
            <a:r>
              <a:rPr lang="en-US" dirty="0" smtClean="0"/>
              <a:t>expectation of the Board from the appointed director; the Board-level committee(s) in which the director is expected to serve and its tasks;</a:t>
            </a:r>
          </a:p>
          <a:p>
            <a:pPr marL="914400" indent="-449263" algn="just">
              <a:tabLst>
                <a:tab pos="914400" algn="l"/>
              </a:tabLst>
            </a:pPr>
            <a:r>
              <a:rPr lang="en-US" dirty="0" smtClean="0"/>
              <a:t>(c) </a:t>
            </a:r>
            <a:r>
              <a:rPr lang="en-US" dirty="0" smtClean="0"/>
              <a:t>	the </a:t>
            </a:r>
            <a:r>
              <a:rPr lang="en-US" dirty="0" smtClean="0"/>
              <a:t>fiduciary duties that come with such an appointment along </a:t>
            </a:r>
            <a:r>
              <a:rPr lang="en-US" dirty="0" smtClean="0"/>
              <a:t>with accompanying </a:t>
            </a:r>
            <a:r>
              <a:rPr lang="en-US" dirty="0" smtClean="0"/>
              <a:t>liabilities</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7848600" cy="5909310"/>
          </a:xfrm>
          <a:prstGeom prst="rect">
            <a:avLst/>
          </a:prstGeom>
          <a:noFill/>
        </p:spPr>
        <p:txBody>
          <a:bodyPr wrap="square" rtlCol="0">
            <a:spAutoFit/>
          </a:bodyPr>
          <a:lstStyle/>
          <a:p>
            <a:pPr marL="914400" indent="-449263" algn="just">
              <a:tabLst>
                <a:tab pos="914400" algn="l"/>
              </a:tabLst>
            </a:pPr>
            <a:r>
              <a:rPr lang="en-US" dirty="0" smtClean="0"/>
              <a:t>(d) 	provision for Directors and Officers (D and O) insurance, if any;</a:t>
            </a:r>
          </a:p>
          <a:p>
            <a:pPr marL="914400" indent="-449263" algn="just">
              <a:tabLst>
                <a:tab pos="914400" algn="l"/>
              </a:tabLst>
            </a:pPr>
            <a:r>
              <a:rPr lang="en-US" dirty="0" smtClean="0"/>
              <a:t>(e) </a:t>
            </a:r>
            <a:r>
              <a:rPr lang="en-US" dirty="0" smtClean="0"/>
              <a:t>	the </a:t>
            </a:r>
            <a:r>
              <a:rPr lang="en-US" dirty="0" smtClean="0"/>
              <a:t>Code of Business Ethics that the company expects its </a:t>
            </a:r>
            <a:r>
              <a:rPr lang="en-US" dirty="0" smtClean="0"/>
              <a:t>directors </a:t>
            </a:r>
            <a:r>
              <a:rPr lang="en-US" dirty="0" smtClean="0"/>
              <a:t>and </a:t>
            </a:r>
            <a:r>
              <a:rPr lang="en-US" dirty="0" smtClean="0"/>
              <a:t>employees to follow;</a:t>
            </a:r>
          </a:p>
          <a:p>
            <a:pPr marL="914400" indent="-449263" algn="just">
              <a:tabLst>
                <a:tab pos="914400" algn="l"/>
              </a:tabLst>
            </a:pPr>
            <a:r>
              <a:rPr lang="en-US" dirty="0" smtClean="0"/>
              <a:t>(f) </a:t>
            </a:r>
            <a:r>
              <a:rPr lang="en-US" dirty="0" smtClean="0"/>
              <a:t>	the </a:t>
            </a:r>
            <a:r>
              <a:rPr lang="en-US" dirty="0" smtClean="0"/>
              <a:t>list of actions that a director should not do while functioning as such in the company; and</a:t>
            </a:r>
          </a:p>
          <a:p>
            <a:pPr marL="914400" indent="-449263" algn="just">
              <a:tabLst>
                <a:tab pos="914400" algn="l"/>
              </a:tabLst>
            </a:pPr>
            <a:r>
              <a:rPr lang="en-US" dirty="0" smtClean="0"/>
              <a:t>(g) </a:t>
            </a:r>
            <a:r>
              <a:rPr lang="en-US" dirty="0" smtClean="0"/>
              <a:t>	the </a:t>
            </a:r>
            <a:r>
              <a:rPr lang="en-US" dirty="0" smtClean="0"/>
              <a:t>remuneration, mentioning periodic fees, reimbursement of expenses for participation in the Boards and other meetings and profit related commission, if any.</a:t>
            </a:r>
          </a:p>
          <a:p>
            <a:pPr marL="914400" indent="-449263" algn="just">
              <a:tabLst>
                <a:tab pos="914400" algn="l"/>
              </a:tabLst>
            </a:pPr>
            <a:r>
              <a:rPr lang="en-US" dirty="0" smtClean="0"/>
              <a:t>(5) The terms and conditions of appointment of independent directors shall be open for inspection at the registered office of the company by any member during normal business hours.</a:t>
            </a:r>
          </a:p>
          <a:p>
            <a:pPr marL="914400" indent="-449263" algn="just">
              <a:tabLst>
                <a:tab pos="914400" algn="l"/>
              </a:tabLst>
            </a:pPr>
            <a:r>
              <a:rPr lang="en-US" dirty="0" smtClean="0"/>
              <a:t>(</a:t>
            </a:r>
            <a:r>
              <a:rPr lang="en-US" dirty="0" smtClean="0"/>
              <a:t>6)	The </a:t>
            </a:r>
            <a:r>
              <a:rPr lang="en-US" dirty="0" smtClean="0"/>
              <a:t>terms and conditions of appointment of independent directors shall also be posted on the company’s website.</a:t>
            </a:r>
          </a:p>
          <a:p>
            <a:pPr algn="just"/>
            <a:endParaRPr lang="en-US" dirty="0" smtClean="0"/>
          </a:p>
          <a:p>
            <a:pPr algn="just"/>
            <a:r>
              <a:rPr lang="en-US" dirty="0" smtClean="0"/>
              <a:t>II.</a:t>
            </a:r>
            <a:r>
              <a:rPr lang="en-US" b="1" dirty="0" smtClean="0"/>
              <a:t> </a:t>
            </a:r>
            <a:r>
              <a:rPr lang="en-US" b="1" u="sng" dirty="0" smtClean="0"/>
              <a:t>Limit on number of directorships :</a:t>
            </a:r>
          </a:p>
          <a:p>
            <a:pPr marL="914400" indent="-449263" algn="just">
              <a:tabLst>
                <a:tab pos="914400" algn="l"/>
              </a:tabLst>
            </a:pPr>
            <a:r>
              <a:rPr lang="en-US" dirty="0" smtClean="0"/>
              <a:t>a. </a:t>
            </a:r>
            <a:r>
              <a:rPr lang="en-US" dirty="0" smtClean="0"/>
              <a:t>	A </a:t>
            </a:r>
            <a:r>
              <a:rPr lang="en-US" dirty="0" smtClean="0"/>
              <a:t>person shall not serve as an independent director in more than seven listed companies.</a:t>
            </a:r>
          </a:p>
          <a:p>
            <a:pPr marL="914400" indent="-449263" algn="just">
              <a:tabLst>
                <a:tab pos="914400" algn="l"/>
              </a:tabLst>
            </a:pPr>
            <a:r>
              <a:rPr lang="en-US" dirty="0" smtClean="0"/>
              <a:t>b. </a:t>
            </a:r>
            <a:r>
              <a:rPr lang="en-US" dirty="0" smtClean="0"/>
              <a:t>	Further</a:t>
            </a:r>
            <a:r>
              <a:rPr lang="en-US" dirty="0" smtClean="0"/>
              <a:t>, any person who is serving as a whole time director in any listed company shall serve as an independent director in not more than three listed companies.</a:t>
            </a:r>
          </a:p>
          <a:p>
            <a:pPr algn="just"/>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0"/>
            <a:ext cx="7772400" cy="6324600"/>
          </a:xfrm>
          <a:prstGeom prst="rect">
            <a:avLst/>
          </a:prstGeom>
          <a:noFill/>
        </p:spPr>
        <p:txBody>
          <a:bodyPr wrap="square" rtlCol="0">
            <a:spAutoFit/>
          </a:bodyPr>
          <a:lstStyle/>
          <a:p>
            <a:pPr algn="just"/>
            <a:r>
              <a:rPr lang="en-US" dirty="0" smtClean="0"/>
              <a:t>III. </a:t>
            </a:r>
            <a:r>
              <a:rPr lang="en-US" b="1" u="sng" dirty="0" smtClean="0"/>
              <a:t>Re-appointment</a:t>
            </a:r>
            <a:r>
              <a:rPr lang="en-US" b="1" dirty="0" smtClean="0"/>
              <a:t>:</a:t>
            </a:r>
          </a:p>
          <a:p>
            <a:pPr marL="347663" algn="just"/>
            <a:r>
              <a:rPr lang="en-US" dirty="0" smtClean="0"/>
              <a:t>The re-appointment of independent director shall be on the basis of report of performance evaluation.</a:t>
            </a:r>
          </a:p>
          <a:p>
            <a:pPr algn="just"/>
            <a:r>
              <a:rPr lang="en-US" b="1" dirty="0" smtClean="0"/>
              <a:t>IV</a:t>
            </a:r>
            <a:r>
              <a:rPr lang="en-US" b="1" dirty="0" smtClean="0"/>
              <a:t>. </a:t>
            </a:r>
            <a:r>
              <a:rPr lang="en-US" b="1" u="sng" dirty="0" smtClean="0"/>
              <a:t>Resignation or removal</a:t>
            </a:r>
            <a:r>
              <a:rPr lang="en-US" b="1" dirty="0" smtClean="0"/>
              <a:t>:</a:t>
            </a:r>
          </a:p>
          <a:p>
            <a:pPr marL="914400" indent="-449263" algn="just">
              <a:tabLst>
                <a:tab pos="855663" algn="l"/>
              </a:tabLst>
            </a:pPr>
            <a:r>
              <a:rPr lang="en-US" dirty="0" smtClean="0"/>
              <a:t>(1) </a:t>
            </a:r>
            <a:r>
              <a:rPr lang="en-US" dirty="0" smtClean="0"/>
              <a:t>	The </a:t>
            </a:r>
            <a:r>
              <a:rPr lang="en-US" dirty="0" smtClean="0"/>
              <a:t>resignation or removal of an independent director shall be in the same manner as is provided in sections 168 and 169 of the Act.</a:t>
            </a:r>
          </a:p>
          <a:p>
            <a:pPr marL="914400" indent="-449263" algn="just">
              <a:tabLst>
                <a:tab pos="855663" algn="l"/>
              </a:tabLst>
            </a:pPr>
            <a:r>
              <a:rPr lang="en-US" dirty="0" smtClean="0"/>
              <a:t>(2) </a:t>
            </a:r>
            <a:r>
              <a:rPr lang="en-US" dirty="0" smtClean="0"/>
              <a:t>		An </a:t>
            </a:r>
            <a:r>
              <a:rPr lang="en-US" dirty="0" smtClean="0"/>
              <a:t>independent director who resigns or is removed from the Board of the company shall be replaced by a new independent director within a period of not more than one hundred and eighty days from the date of such resignation or removal, as the case may be.</a:t>
            </a:r>
          </a:p>
          <a:p>
            <a:pPr marL="914400" indent="-449263" algn="just">
              <a:tabLst>
                <a:tab pos="855663" algn="l"/>
              </a:tabLst>
            </a:pPr>
            <a:r>
              <a:rPr lang="en-US" dirty="0" smtClean="0"/>
              <a:t>(3) </a:t>
            </a:r>
            <a:r>
              <a:rPr lang="en-US" dirty="0" smtClean="0"/>
              <a:t>		Where </a:t>
            </a:r>
            <a:r>
              <a:rPr lang="en-US" dirty="0" smtClean="0"/>
              <a:t>the company fulfils the requirement of independent directors in its Board even without filling the vacancy created by such resignation or removal, as the case may be, the requirement of replacement by a new independent director shall not apply.</a:t>
            </a:r>
          </a:p>
          <a:p>
            <a:pPr algn="just"/>
            <a:endParaRPr lang="en-US" dirty="0" smtClean="0"/>
          </a:p>
          <a:p>
            <a:pPr algn="just"/>
            <a:r>
              <a:rPr lang="en-US" dirty="0" smtClean="0"/>
              <a:t>V. </a:t>
            </a:r>
            <a:r>
              <a:rPr lang="en-US" b="1" u="sng" dirty="0" smtClean="0"/>
              <a:t>Separate meetings</a:t>
            </a:r>
            <a:r>
              <a:rPr lang="en-US" b="1" dirty="0" smtClean="0"/>
              <a:t>:</a:t>
            </a:r>
          </a:p>
          <a:p>
            <a:pPr marL="914400" indent="-449263" algn="just"/>
            <a:r>
              <a:rPr lang="en-US" dirty="0" smtClean="0"/>
              <a:t>(1) </a:t>
            </a:r>
            <a:r>
              <a:rPr lang="en-US" dirty="0" smtClean="0"/>
              <a:t>	The </a:t>
            </a:r>
            <a:r>
              <a:rPr lang="en-US" dirty="0" smtClean="0"/>
              <a:t>independent directors of the company shall hold at least one meeting in a year, without the attendance of non-independent directors and members of management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7772400" cy="5632311"/>
          </a:xfrm>
          <a:prstGeom prst="rect">
            <a:avLst/>
          </a:prstGeom>
          <a:noFill/>
        </p:spPr>
        <p:txBody>
          <a:bodyPr wrap="square" rtlCol="0">
            <a:spAutoFit/>
          </a:bodyPr>
          <a:lstStyle/>
          <a:p>
            <a:pPr marL="914400" indent="-449263" algn="just">
              <a:tabLst>
                <a:tab pos="914400" algn="l"/>
              </a:tabLst>
            </a:pPr>
            <a:r>
              <a:rPr lang="en-US" dirty="0" smtClean="0"/>
              <a:t>(2</a:t>
            </a:r>
            <a:r>
              <a:rPr lang="en-US" dirty="0" smtClean="0"/>
              <a:t>) </a:t>
            </a:r>
            <a:r>
              <a:rPr lang="en-US" dirty="0" smtClean="0"/>
              <a:t>	All </a:t>
            </a:r>
            <a:r>
              <a:rPr lang="en-US" dirty="0" smtClean="0"/>
              <a:t>the independent directors of the company shall strive to be present at such meeting;</a:t>
            </a:r>
          </a:p>
          <a:p>
            <a:pPr marL="914400" indent="-449263" algn="just">
              <a:tabLst>
                <a:tab pos="914400" algn="l"/>
              </a:tabLst>
            </a:pPr>
            <a:r>
              <a:rPr lang="en-US" dirty="0" smtClean="0"/>
              <a:t>(3) </a:t>
            </a:r>
            <a:r>
              <a:rPr lang="en-US" dirty="0" smtClean="0"/>
              <a:t>	The </a:t>
            </a:r>
            <a:r>
              <a:rPr lang="en-US" dirty="0" smtClean="0"/>
              <a:t>meeting shall:</a:t>
            </a:r>
          </a:p>
          <a:p>
            <a:pPr marL="1379538" indent="-465138" algn="just">
              <a:tabLst>
                <a:tab pos="1379538" algn="l"/>
              </a:tabLst>
            </a:pPr>
            <a:r>
              <a:rPr lang="en-US" dirty="0" smtClean="0"/>
              <a:t>(</a:t>
            </a:r>
            <a:r>
              <a:rPr lang="en-US" dirty="0" smtClean="0"/>
              <a:t>a)	review </a:t>
            </a:r>
            <a:r>
              <a:rPr lang="en-US" dirty="0" smtClean="0"/>
              <a:t>the performance of non-independent directors and the Board as a whole;</a:t>
            </a:r>
          </a:p>
          <a:p>
            <a:pPr marL="1379538" indent="-465138" algn="just">
              <a:tabLst>
                <a:tab pos="1379538" algn="l"/>
              </a:tabLst>
            </a:pPr>
            <a:r>
              <a:rPr lang="en-US" dirty="0" smtClean="0"/>
              <a:t>(</a:t>
            </a:r>
            <a:r>
              <a:rPr lang="en-US" dirty="0" smtClean="0"/>
              <a:t>b) </a:t>
            </a:r>
            <a:r>
              <a:rPr lang="en-US" dirty="0" smtClean="0"/>
              <a:t>	review </a:t>
            </a:r>
            <a:r>
              <a:rPr lang="en-US" dirty="0" smtClean="0"/>
              <a:t>the performance of the Chairperson of the company, taking into account the views of executive directors and non-executive directors;</a:t>
            </a:r>
          </a:p>
          <a:p>
            <a:pPr marL="1379538" indent="-465138" algn="just">
              <a:tabLst>
                <a:tab pos="1379538" algn="l"/>
              </a:tabLst>
            </a:pPr>
            <a:r>
              <a:rPr lang="en-US" dirty="0" smtClean="0"/>
              <a:t>(</a:t>
            </a:r>
            <a:r>
              <a:rPr lang="en-US" dirty="0" smtClean="0"/>
              <a:t>c)	assess </a:t>
            </a:r>
            <a:r>
              <a:rPr lang="en-US" dirty="0" smtClean="0"/>
              <a:t>the quality, quantity and timeliness of flow of information between the company management and the Board that is necessary for the Board to effectively and reasonably perform their duties.</a:t>
            </a:r>
          </a:p>
          <a:p>
            <a:pPr algn="just"/>
            <a:endParaRPr lang="en-US" dirty="0" smtClean="0"/>
          </a:p>
          <a:p>
            <a:pPr algn="just"/>
            <a:r>
              <a:rPr lang="en-US" dirty="0" smtClean="0"/>
              <a:t>VI. </a:t>
            </a:r>
            <a:r>
              <a:rPr lang="en-US" b="1" u="sng" dirty="0" smtClean="0"/>
              <a:t>Evaluation mechanism</a:t>
            </a:r>
            <a:r>
              <a:rPr lang="en-US" b="1" dirty="0" smtClean="0"/>
              <a:t>:</a:t>
            </a:r>
          </a:p>
          <a:p>
            <a:pPr marL="914400" indent="-449263" algn="just">
              <a:tabLst>
                <a:tab pos="914400" algn="l"/>
              </a:tabLst>
            </a:pPr>
            <a:r>
              <a:rPr lang="en-US" dirty="0" smtClean="0"/>
              <a:t>(1) </a:t>
            </a:r>
            <a:r>
              <a:rPr lang="en-US" dirty="0" smtClean="0"/>
              <a:t>	The </a:t>
            </a:r>
            <a:r>
              <a:rPr lang="en-US" dirty="0" smtClean="0"/>
              <a:t>performance evaluation of independent directors shall be done by the entire Board of Directors, excluding the director being evaluated.</a:t>
            </a:r>
          </a:p>
          <a:p>
            <a:pPr marL="914400" indent="-449263" algn="just">
              <a:tabLst>
                <a:tab pos="914400" algn="l"/>
              </a:tabLst>
            </a:pPr>
            <a:r>
              <a:rPr lang="en-US" dirty="0" smtClean="0"/>
              <a:t>(2) </a:t>
            </a:r>
            <a:r>
              <a:rPr lang="en-US" dirty="0" smtClean="0"/>
              <a:t>	On </a:t>
            </a:r>
            <a:r>
              <a:rPr lang="en-US" dirty="0" smtClean="0"/>
              <a:t>the basis of the report of performance evaluation, it shall be determined whether to extend or continue the term of appointment of the independent director.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752600"/>
            <a:ext cx="2895600" cy="2590800"/>
          </a:xfrm>
        </p:spPr>
        <p:txBody>
          <a:bodyPr/>
          <a:lstStyle/>
          <a:p>
            <a:r>
              <a:rPr lang="en-US" dirty="0" smtClean="0">
                <a:solidFill>
                  <a:schemeClr val="accent2">
                    <a:lumMod val="75000"/>
                  </a:schemeClr>
                </a:solidFill>
              </a:rPr>
              <a:t>Essentials for effective independent performance</a:t>
            </a:r>
            <a:endParaRPr lang="en-US" dirty="0">
              <a:solidFill>
                <a:schemeClr val="accent2">
                  <a:lumMod val="75000"/>
                </a:schemeClr>
              </a:solidFill>
            </a:endParaRPr>
          </a:p>
        </p:txBody>
      </p:sp>
      <p:pic>
        <p:nvPicPr>
          <p:cNvPr id="5" name="Picture Placeholder 4" descr="images (5).jpg"/>
          <p:cNvPicPr>
            <a:picLocks noGrp="1" noChangeAspect="1"/>
          </p:cNvPicPr>
          <p:nvPr>
            <p:ph type="pic" idx="1"/>
          </p:nvPr>
        </p:nvPicPr>
        <p:blipFill>
          <a:blip r:embed="rId2" cstate="print"/>
          <a:stretch>
            <a:fillRect/>
          </a:stretch>
        </p:blipFill>
        <p:spPr>
          <a:xfrm>
            <a:off x="663682" y="1295400"/>
            <a:ext cx="4206240" cy="3657600"/>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7696200" cy="5632311"/>
          </a:xfrm>
          <a:prstGeom prst="rect">
            <a:avLst/>
          </a:prstGeom>
        </p:spPr>
        <p:txBody>
          <a:bodyPr wrap="square">
            <a:spAutoFit/>
          </a:bodyPr>
          <a:lstStyle/>
          <a:p>
            <a:pPr algn="just"/>
            <a:r>
              <a:rPr lang="en-US" dirty="0"/>
              <a:t>Within this </a:t>
            </a:r>
            <a:r>
              <a:rPr lang="en-US" dirty="0" smtClean="0"/>
              <a:t>presentation, </a:t>
            </a:r>
            <a:r>
              <a:rPr lang="en-US" dirty="0"/>
              <a:t>we deliberately steer clear of </a:t>
            </a:r>
            <a:r>
              <a:rPr lang="en-US" dirty="0" smtClean="0"/>
              <a:t>debating the </a:t>
            </a:r>
            <a:r>
              <a:rPr lang="en-US" dirty="0"/>
              <a:t>pros and cons of these proposed provisions. </a:t>
            </a:r>
            <a:r>
              <a:rPr lang="en-US" dirty="0" smtClean="0"/>
              <a:t>Instead, we </a:t>
            </a:r>
            <a:r>
              <a:rPr lang="en-US" dirty="0"/>
              <a:t>have attempted to focus on some of the cultural </a:t>
            </a:r>
            <a:r>
              <a:rPr lang="en-US" dirty="0" smtClean="0"/>
              <a:t>and behavioral </a:t>
            </a:r>
            <a:r>
              <a:rPr lang="en-US" dirty="0"/>
              <a:t>aspects of the independent directors’ </a:t>
            </a:r>
            <a:r>
              <a:rPr lang="en-US" dirty="0" smtClean="0"/>
              <a:t>functioning that </a:t>
            </a:r>
            <a:r>
              <a:rPr lang="en-US" dirty="0"/>
              <a:t>we believe are essential to enhancing their </a:t>
            </a:r>
            <a:r>
              <a:rPr lang="en-US" dirty="0" smtClean="0"/>
              <a:t>performance and</a:t>
            </a:r>
            <a:r>
              <a:rPr lang="en-US" dirty="0"/>
              <a:t>, consequently, the board’s overall performance. </a:t>
            </a:r>
            <a:r>
              <a:rPr lang="en-US" dirty="0" smtClean="0"/>
              <a:t>For an </a:t>
            </a:r>
            <a:r>
              <a:rPr lang="en-US" dirty="0"/>
              <a:t>independent director to be effective, certain </a:t>
            </a:r>
            <a:r>
              <a:rPr lang="en-US" dirty="0" smtClean="0"/>
              <a:t>important elements </a:t>
            </a:r>
            <a:r>
              <a:rPr lang="en-US" dirty="0"/>
              <a:t>need to be in place. These are set out below</a:t>
            </a:r>
            <a:r>
              <a:rPr lang="en-US" dirty="0" smtClean="0"/>
              <a:t>:</a:t>
            </a:r>
          </a:p>
          <a:p>
            <a:pPr algn="just"/>
            <a:endParaRPr lang="en-US" dirty="0"/>
          </a:p>
          <a:p>
            <a:pPr marL="465138" indent="-465138" algn="just">
              <a:tabLst>
                <a:tab pos="465138" algn="l"/>
              </a:tabLst>
            </a:pPr>
            <a:r>
              <a:rPr lang="en-US" dirty="0"/>
              <a:t>1. </a:t>
            </a:r>
            <a:r>
              <a:rPr lang="en-US" dirty="0" smtClean="0"/>
              <a:t>	The </a:t>
            </a:r>
            <a:r>
              <a:rPr lang="en-US" dirty="0"/>
              <a:t>perception about independent directors amongst </a:t>
            </a:r>
            <a:r>
              <a:rPr lang="en-US" dirty="0" smtClean="0"/>
              <a:t>the promoters </a:t>
            </a:r>
            <a:r>
              <a:rPr lang="en-US" dirty="0"/>
              <a:t>(including family-owned businesses, </a:t>
            </a:r>
            <a:r>
              <a:rPr lang="en-US" dirty="0" smtClean="0"/>
              <a:t>public sector </a:t>
            </a:r>
            <a:r>
              <a:rPr lang="en-US" dirty="0"/>
              <a:t>corporations and multi-national companies)</a:t>
            </a:r>
          </a:p>
          <a:p>
            <a:pPr marL="465138" indent="-465138" algn="just">
              <a:tabLst>
                <a:tab pos="465138" algn="l"/>
              </a:tabLst>
            </a:pPr>
            <a:r>
              <a:rPr lang="en-US" dirty="0"/>
              <a:t>2. </a:t>
            </a:r>
            <a:r>
              <a:rPr lang="en-US" dirty="0" smtClean="0"/>
              <a:t>	Understanding </a:t>
            </a:r>
            <a:r>
              <a:rPr lang="en-US" dirty="0"/>
              <a:t>the concept of true independence </a:t>
            </a:r>
            <a:r>
              <a:rPr lang="en-US" dirty="0" smtClean="0"/>
              <a:t>and what </a:t>
            </a:r>
            <a:r>
              <a:rPr lang="en-US" dirty="0"/>
              <a:t>it entails</a:t>
            </a:r>
          </a:p>
          <a:p>
            <a:pPr marL="465138" indent="-465138" algn="just">
              <a:tabLst>
                <a:tab pos="465138" algn="l"/>
              </a:tabLst>
            </a:pPr>
            <a:r>
              <a:rPr lang="en-US" dirty="0"/>
              <a:t>3. </a:t>
            </a:r>
            <a:r>
              <a:rPr lang="en-US" dirty="0" smtClean="0"/>
              <a:t>	Taking </a:t>
            </a:r>
            <a:r>
              <a:rPr lang="en-US" dirty="0"/>
              <a:t>concrete measures to diversify the available </a:t>
            </a:r>
            <a:r>
              <a:rPr lang="en-US" dirty="0" smtClean="0"/>
              <a:t>pool of </a:t>
            </a:r>
            <a:r>
              <a:rPr lang="en-US" dirty="0"/>
              <a:t>independent directors rather than lament on their </a:t>
            </a:r>
            <a:r>
              <a:rPr lang="en-US" dirty="0" smtClean="0"/>
              <a:t>non availability</a:t>
            </a:r>
            <a:endParaRPr lang="en-US" dirty="0"/>
          </a:p>
          <a:p>
            <a:pPr marL="465138" indent="-465138" algn="just">
              <a:tabLst>
                <a:tab pos="465138" algn="l"/>
              </a:tabLst>
            </a:pPr>
            <a:r>
              <a:rPr lang="en-US" dirty="0"/>
              <a:t>4. </a:t>
            </a:r>
            <a:r>
              <a:rPr lang="en-US" dirty="0" smtClean="0"/>
              <a:t>	True </a:t>
            </a:r>
            <a:r>
              <a:rPr lang="en-US" dirty="0"/>
              <a:t>empowerment of independent directors </a:t>
            </a:r>
            <a:r>
              <a:rPr lang="en-US" dirty="0" smtClean="0"/>
              <a:t>– developing </a:t>
            </a:r>
            <a:r>
              <a:rPr lang="en-US" dirty="0"/>
              <a:t>the ability to proactively assist </a:t>
            </a:r>
            <a:r>
              <a:rPr lang="en-US" dirty="0" smtClean="0"/>
              <a:t>management make </a:t>
            </a:r>
            <a:r>
              <a:rPr lang="en-US" dirty="0"/>
              <a:t>the right decisions</a:t>
            </a:r>
          </a:p>
          <a:p>
            <a:pPr marL="465138" indent="-465138" algn="just">
              <a:tabLst>
                <a:tab pos="465138" algn="l"/>
              </a:tabLst>
            </a:pPr>
            <a:r>
              <a:rPr lang="en-US" dirty="0"/>
              <a:t>5. </a:t>
            </a:r>
            <a:r>
              <a:rPr lang="en-US" dirty="0" smtClean="0"/>
              <a:t>	Developing </a:t>
            </a:r>
            <a:r>
              <a:rPr lang="en-US" dirty="0"/>
              <a:t>and acquiring skills to do their jobs </a:t>
            </a:r>
            <a:r>
              <a:rPr lang="en-US" dirty="0" smtClean="0"/>
              <a:t>effectively – </a:t>
            </a:r>
            <a:r>
              <a:rPr lang="en-US" dirty="0"/>
              <a:t>the importance of training and induction</a:t>
            </a:r>
          </a:p>
          <a:p>
            <a:pPr marL="465138" indent="-465138" algn="just">
              <a:tabLst>
                <a:tab pos="465138" algn="l"/>
              </a:tabLst>
            </a:pPr>
            <a:r>
              <a:rPr lang="en-US" dirty="0"/>
              <a:t>6. </a:t>
            </a:r>
            <a:r>
              <a:rPr lang="en-US" dirty="0" smtClean="0"/>
              <a:t>	Addressing </a:t>
            </a:r>
            <a:r>
              <a:rPr lang="en-US" dirty="0"/>
              <a:t>the issue about what is the </a:t>
            </a:r>
            <a:r>
              <a:rPr lang="en-US" dirty="0" smtClean="0"/>
              <a:t>right</a:t>
            </a:r>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7772400" cy="6463308"/>
          </a:xfrm>
          <a:prstGeom prst="rect">
            <a:avLst/>
          </a:prstGeom>
          <a:noFill/>
        </p:spPr>
        <p:txBody>
          <a:bodyPr wrap="square" rtlCol="0">
            <a:spAutoFit/>
          </a:bodyPr>
          <a:lstStyle/>
          <a:p>
            <a:pPr algn="just"/>
            <a:r>
              <a:rPr lang="en-US" b="1" dirty="0" smtClean="0">
                <a:solidFill>
                  <a:schemeClr val="accent2">
                    <a:lumMod val="75000"/>
                  </a:schemeClr>
                </a:solidFill>
              </a:rPr>
              <a:t>What constitutes true independence and does independence need to be codified within the legislation?</a:t>
            </a:r>
          </a:p>
          <a:p>
            <a:pPr algn="just"/>
            <a:endParaRPr lang="en-US" dirty="0" smtClean="0">
              <a:solidFill>
                <a:schemeClr val="accent2">
                  <a:lumMod val="75000"/>
                </a:schemeClr>
              </a:solidFill>
            </a:endParaRPr>
          </a:p>
          <a:p>
            <a:pPr marL="465138" indent="-465138" algn="just">
              <a:tabLst>
                <a:tab pos="465138" algn="l"/>
              </a:tabLst>
            </a:pPr>
            <a:r>
              <a:rPr lang="en-US" dirty="0" smtClean="0"/>
              <a:t>• </a:t>
            </a:r>
            <a:r>
              <a:rPr lang="en-US" dirty="0" smtClean="0"/>
              <a:t>	Most </a:t>
            </a:r>
            <a:r>
              <a:rPr lang="en-US" dirty="0" smtClean="0"/>
              <a:t>independent directors are ‘independent’ from a legal standpoint; however, independence in substance is a different ballgame.</a:t>
            </a:r>
          </a:p>
          <a:p>
            <a:pPr marL="465138" indent="-465138" algn="just">
              <a:tabLst>
                <a:tab pos="465138" algn="l"/>
              </a:tabLst>
            </a:pPr>
            <a:r>
              <a:rPr lang="en-US" dirty="0" smtClean="0"/>
              <a:t>• </a:t>
            </a:r>
            <a:r>
              <a:rPr lang="en-US" dirty="0" smtClean="0"/>
              <a:t>	The </a:t>
            </a:r>
            <a:r>
              <a:rPr lang="en-US" dirty="0" smtClean="0"/>
              <a:t>lack of ‘true’ independence also stems from the fact that most companies utilize the promoters’ or other board members’ personal network to search and appoint independent directors.</a:t>
            </a:r>
          </a:p>
          <a:p>
            <a:pPr marL="465138" indent="-465138" algn="just">
              <a:tabLst>
                <a:tab pos="465138" algn="l"/>
              </a:tabLst>
            </a:pPr>
            <a:r>
              <a:rPr lang="en-US" dirty="0" smtClean="0"/>
              <a:t>• </a:t>
            </a:r>
            <a:r>
              <a:rPr lang="en-US" dirty="0" smtClean="0"/>
              <a:t>	When </a:t>
            </a:r>
            <a:r>
              <a:rPr lang="en-US" dirty="0" smtClean="0"/>
              <a:t>a non-executive director is identified, there are two broad parameters applied – relationships with the promoters and their skills and the ability to add value.</a:t>
            </a:r>
          </a:p>
          <a:p>
            <a:pPr marL="465138" indent="-465138" algn="just">
              <a:tabLst>
                <a:tab pos="465138" algn="l"/>
              </a:tabLst>
            </a:pPr>
            <a:r>
              <a:rPr lang="en-US" dirty="0" smtClean="0"/>
              <a:t>• </a:t>
            </a:r>
            <a:r>
              <a:rPr lang="en-US" dirty="0" smtClean="0"/>
              <a:t>	Regardless </a:t>
            </a:r>
            <a:r>
              <a:rPr lang="en-US" dirty="0" smtClean="0"/>
              <a:t>of the underlying parameter, it is up to the individual concerned to determine how independent he or she would like to be. For instance, personal friendships outside the board room does not necessarily lead to independence being compromised within the confines of the board room if the individual is prepared to challenge and ask the right questions. Independence therefore is a state of the mind and depends upon the individual’s ability to challenge and ask the </a:t>
            </a:r>
            <a:r>
              <a:rPr lang="en-US" dirty="0" smtClean="0"/>
              <a:t>important questions</a:t>
            </a:r>
            <a:r>
              <a:rPr lang="en-US" dirty="0" smtClean="0"/>
              <a:t>.</a:t>
            </a:r>
          </a:p>
          <a:p>
            <a:pPr marL="465138" indent="-465138" algn="just">
              <a:tabLst>
                <a:tab pos="465138" algn="l"/>
              </a:tabLst>
            </a:pPr>
            <a:r>
              <a:rPr lang="en-US" dirty="0" smtClean="0"/>
              <a:t>• </a:t>
            </a:r>
            <a:r>
              <a:rPr lang="en-US" dirty="0" smtClean="0"/>
              <a:t>	Promoters </a:t>
            </a:r>
            <a:r>
              <a:rPr lang="en-US" dirty="0" smtClean="0"/>
              <a:t>who believe in the value that a good board can bring do seek candidates who can challenge them and thereby improve the overall functioning.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7848600" cy="6400800"/>
          </a:xfrm>
          <a:prstGeom prst="rect">
            <a:avLst/>
          </a:prstGeom>
          <a:solidFill>
            <a:schemeClr val="accent1">
              <a:lumMod val="20000"/>
              <a:lumOff val="8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just">
              <a:buFont typeface="Wingdings" pitchFamily="2" charset="2"/>
              <a:buChar char="v"/>
            </a:pPr>
            <a:r>
              <a:rPr lang="en-US" dirty="0" smtClean="0">
                <a:ln>
                  <a:solidFill>
                    <a:schemeClr val="accent1">
                      <a:lumMod val="75000"/>
                    </a:schemeClr>
                  </a:solidFill>
                </a:ln>
                <a:solidFill>
                  <a:schemeClr val="bg2">
                    <a:lumMod val="75000"/>
                  </a:schemeClr>
                </a:solidFill>
              </a:rPr>
              <a:t>AN INDEPENDENT DIRECTOR IN  RELATION TO A COMPANY SHALL MEAN</a:t>
            </a:r>
            <a:r>
              <a:rPr lang="en-US" dirty="0" smtClean="0">
                <a:ln>
                  <a:solidFill>
                    <a:schemeClr val="accent1">
                      <a:lumMod val="75000"/>
                    </a:schemeClr>
                  </a:solidFill>
                </a:ln>
                <a:solidFill>
                  <a:schemeClr val="bg2">
                    <a:lumMod val="75000"/>
                  </a:schemeClr>
                </a:solidFill>
              </a:rPr>
              <a:t>:</a:t>
            </a:r>
          </a:p>
          <a:p>
            <a:pPr algn="just"/>
            <a:endParaRPr lang="en-US" dirty="0" smtClean="0">
              <a:ln>
                <a:solidFill>
                  <a:schemeClr val="accent1">
                    <a:lumMod val="75000"/>
                  </a:schemeClr>
                </a:solidFill>
              </a:ln>
              <a:solidFill>
                <a:schemeClr val="bg2">
                  <a:lumMod val="75000"/>
                </a:schemeClr>
              </a:solidFill>
            </a:endParaRPr>
          </a:p>
          <a:p>
            <a:pPr marL="465138" indent="-465138" algn="just">
              <a:buFontTx/>
              <a:buChar char="-"/>
              <a:tabLst>
                <a:tab pos="406400" algn="l"/>
              </a:tabLst>
            </a:pPr>
            <a:r>
              <a:rPr lang="en-US" dirty="0" smtClean="0">
                <a:ln>
                  <a:solidFill>
                    <a:schemeClr val="accent1">
                      <a:lumMod val="75000"/>
                    </a:schemeClr>
                  </a:solidFill>
                </a:ln>
                <a:solidFill>
                  <a:schemeClr val="bg2">
                    <a:lumMod val="75000"/>
                  </a:schemeClr>
                </a:solidFill>
              </a:rPr>
              <a:t>a non-executive director other than a Managing Director, or a whole-time director or a Nominee Director</a:t>
            </a:r>
          </a:p>
          <a:p>
            <a:pPr marL="465138" indent="-465138" algn="just">
              <a:tabLst>
                <a:tab pos="406400" algn="l"/>
              </a:tabLst>
            </a:pPr>
            <a:endParaRPr lang="en-US" dirty="0" smtClean="0">
              <a:ln>
                <a:solidFill>
                  <a:schemeClr val="accent1">
                    <a:lumMod val="75000"/>
                  </a:schemeClr>
                </a:solidFill>
              </a:ln>
              <a:solidFill>
                <a:schemeClr val="bg2">
                  <a:lumMod val="75000"/>
                </a:schemeClr>
              </a:solidFill>
            </a:endParaRPr>
          </a:p>
          <a:p>
            <a:pPr marL="465138" indent="-465138" algn="just">
              <a:buFont typeface="Wingdings" pitchFamily="2" charset="2"/>
              <a:buChar char="§"/>
              <a:tabLst>
                <a:tab pos="406400" algn="l"/>
              </a:tabLst>
            </a:pPr>
            <a:r>
              <a:rPr lang="en-US" dirty="0" smtClean="0">
                <a:solidFill>
                  <a:schemeClr val="accent1">
                    <a:lumMod val="75000"/>
                  </a:schemeClr>
                </a:solidFill>
              </a:rPr>
              <a:t> </a:t>
            </a:r>
            <a:r>
              <a:rPr lang="en-US" dirty="0" smtClean="0">
                <a:solidFill>
                  <a:schemeClr val="accent1">
                    <a:lumMod val="75000"/>
                  </a:schemeClr>
                </a:solidFill>
              </a:rPr>
              <a:t>who, </a:t>
            </a:r>
            <a:r>
              <a:rPr lang="en-US" dirty="0" smtClean="0">
                <a:solidFill>
                  <a:schemeClr val="accent1">
                    <a:lumMod val="75000"/>
                  </a:schemeClr>
                </a:solidFill>
              </a:rPr>
              <a:t>in the opinion of the Board, is a person of integrity and </a:t>
            </a:r>
            <a:r>
              <a:rPr lang="en-US" dirty="0" smtClean="0">
                <a:solidFill>
                  <a:schemeClr val="accent1">
                    <a:lumMod val="75000"/>
                  </a:schemeClr>
                </a:solidFill>
              </a:rPr>
              <a:t>possesses relevant </a:t>
            </a:r>
            <a:r>
              <a:rPr lang="en-US" dirty="0" smtClean="0">
                <a:solidFill>
                  <a:schemeClr val="accent1">
                    <a:lumMod val="75000"/>
                  </a:schemeClr>
                </a:solidFill>
              </a:rPr>
              <a:t>expertise and experience</a:t>
            </a:r>
          </a:p>
          <a:p>
            <a:pPr marL="914400" indent="-449263" algn="just">
              <a:tabLst>
                <a:tab pos="914400" algn="l"/>
              </a:tabLst>
            </a:pPr>
            <a:r>
              <a:rPr lang="en-US" dirty="0" smtClean="0">
                <a:solidFill>
                  <a:schemeClr val="accent1">
                    <a:lumMod val="75000"/>
                  </a:schemeClr>
                </a:solidFill>
              </a:rPr>
              <a:t>(</a:t>
            </a:r>
            <a:r>
              <a:rPr lang="en-US" i="1" dirty="0" err="1" smtClean="0">
                <a:solidFill>
                  <a:schemeClr val="accent1">
                    <a:lumMod val="75000"/>
                  </a:schemeClr>
                </a:solidFill>
              </a:rPr>
              <a:t>i</a:t>
            </a:r>
            <a:r>
              <a:rPr lang="en-US" i="1" dirty="0" smtClean="0">
                <a:solidFill>
                  <a:schemeClr val="accent1">
                    <a:lumMod val="75000"/>
                  </a:schemeClr>
                </a:solidFill>
              </a:rPr>
              <a:t>) </a:t>
            </a:r>
            <a:r>
              <a:rPr lang="en-US" i="1" dirty="0" smtClean="0">
                <a:solidFill>
                  <a:schemeClr val="accent1">
                    <a:lumMod val="75000"/>
                  </a:schemeClr>
                </a:solidFill>
              </a:rPr>
              <a:t>	who </a:t>
            </a:r>
            <a:r>
              <a:rPr lang="en-US" i="1" dirty="0" smtClean="0">
                <a:solidFill>
                  <a:schemeClr val="accent1">
                    <a:lumMod val="75000"/>
                  </a:schemeClr>
                </a:solidFill>
              </a:rPr>
              <a:t>is or was not a promoter of the company or its holding, subsidiary or </a:t>
            </a:r>
            <a:r>
              <a:rPr lang="en-US" dirty="0" smtClean="0">
                <a:solidFill>
                  <a:schemeClr val="accent1">
                    <a:lumMod val="75000"/>
                  </a:schemeClr>
                </a:solidFill>
              </a:rPr>
              <a:t>associate company</a:t>
            </a:r>
          </a:p>
          <a:p>
            <a:pPr marL="914400" indent="-449263" algn="just">
              <a:tabLst>
                <a:tab pos="914400" algn="l"/>
              </a:tabLst>
            </a:pPr>
            <a:r>
              <a:rPr lang="en-US" dirty="0" smtClean="0">
                <a:solidFill>
                  <a:schemeClr val="accent1">
                    <a:lumMod val="75000"/>
                  </a:schemeClr>
                </a:solidFill>
              </a:rPr>
              <a:t>(</a:t>
            </a:r>
            <a:r>
              <a:rPr lang="en-US" i="1" dirty="0" smtClean="0">
                <a:solidFill>
                  <a:schemeClr val="accent1">
                    <a:lumMod val="75000"/>
                  </a:schemeClr>
                </a:solidFill>
              </a:rPr>
              <a:t>ii) </a:t>
            </a:r>
            <a:r>
              <a:rPr lang="en-US" i="1" dirty="0" smtClean="0">
                <a:solidFill>
                  <a:schemeClr val="accent1">
                    <a:lumMod val="75000"/>
                  </a:schemeClr>
                </a:solidFill>
              </a:rPr>
              <a:t>	who </a:t>
            </a:r>
            <a:r>
              <a:rPr lang="en-US" i="1" dirty="0" smtClean="0">
                <a:solidFill>
                  <a:schemeClr val="accent1">
                    <a:lumMod val="75000"/>
                  </a:schemeClr>
                </a:solidFill>
              </a:rPr>
              <a:t>is not related to promoters or directors in the company, its holding, </a:t>
            </a:r>
            <a:r>
              <a:rPr lang="en-US" dirty="0" smtClean="0">
                <a:solidFill>
                  <a:schemeClr val="accent1">
                    <a:lumMod val="75000"/>
                  </a:schemeClr>
                </a:solidFill>
              </a:rPr>
              <a:t>subsidiary or associate company</a:t>
            </a:r>
          </a:p>
          <a:p>
            <a:pPr marL="465138" indent="-465138" algn="just">
              <a:buFont typeface="Wingdings" pitchFamily="2" charset="2"/>
              <a:buChar char="§"/>
              <a:tabLst>
                <a:tab pos="406400" algn="l"/>
              </a:tabLst>
            </a:pPr>
            <a:r>
              <a:rPr lang="en-US" dirty="0" smtClean="0">
                <a:solidFill>
                  <a:schemeClr val="accent1">
                    <a:lumMod val="75000"/>
                  </a:schemeClr>
                </a:solidFill>
              </a:rPr>
              <a:t>apart from receiving director's remuneration, who </a:t>
            </a:r>
            <a:r>
              <a:rPr lang="en-US" dirty="0">
                <a:solidFill>
                  <a:schemeClr val="accent1">
                    <a:lumMod val="75000"/>
                  </a:schemeClr>
                </a:solidFill>
              </a:rPr>
              <a:t>has or had no pecuniary relationship with the company, its </a:t>
            </a:r>
            <a:r>
              <a:rPr lang="en-US" dirty="0" smtClean="0">
                <a:solidFill>
                  <a:schemeClr val="accent1">
                    <a:lumMod val="75000"/>
                  </a:schemeClr>
                </a:solidFill>
              </a:rPr>
              <a:t>holding, subsidiary </a:t>
            </a:r>
            <a:r>
              <a:rPr lang="en-US" dirty="0">
                <a:solidFill>
                  <a:schemeClr val="accent1">
                    <a:lumMod val="75000"/>
                  </a:schemeClr>
                </a:solidFill>
              </a:rPr>
              <a:t>or associate company, or their promoters, or directors, during the </a:t>
            </a:r>
            <a:r>
              <a:rPr lang="en-US" dirty="0" smtClean="0">
                <a:solidFill>
                  <a:schemeClr val="accent1">
                    <a:lumMod val="75000"/>
                  </a:schemeClr>
                </a:solidFill>
              </a:rPr>
              <a:t>two immediately </a:t>
            </a:r>
            <a:r>
              <a:rPr lang="en-US" dirty="0">
                <a:solidFill>
                  <a:schemeClr val="accent1">
                    <a:lumMod val="75000"/>
                  </a:schemeClr>
                </a:solidFill>
              </a:rPr>
              <a:t>preceding financial years or during the current financial </a:t>
            </a:r>
            <a:r>
              <a:rPr lang="en-US" dirty="0" smtClean="0">
                <a:solidFill>
                  <a:schemeClr val="accent1">
                    <a:lumMod val="75000"/>
                  </a:schemeClr>
                </a:solidFill>
              </a:rPr>
              <a:t>year</a:t>
            </a:r>
          </a:p>
          <a:p>
            <a:pPr marL="465138" indent="-465138" algn="just">
              <a:buFont typeface="Wingdings" pitchFamily="2" charset="2"/>
              <a:buChar char="§"/>
              <a:tabLst>
                <a:tab pos="406400" algn="l"/>
              </a:tabLst>
            </a:pPr>
            <a:r>
              <a:rPr lang="en-US" dirty="0">
                <a:solidFill>
                  <a:schemeClr val="accent1">
                    <a:lumMod val="75000"/>
                  </a:schemeClr>
                </a:solidFill>
              </a:rPr>
              <a:t>none of whose relatives has or had pecuniary relationship or </a:t>
            </a:r>
            <a:r>
              <a:rPr lang="en-US" dirty="0" smtClean="0">
                <a:solidFill>
                  <a:schemeClr val="accent1">
                    <a:lumMod val="75000"/>
                  </a:schemeClr>
                </a:solidFill>
              </a:rPr>
              <a:t>transaction with </a:t>
            </a:r>
            <a:r>
              <a:rPr lang="en-US" dirty="0">
                <a:solidFill>
                  <a:schemeClr val="accent1">
                    <a:lumMod val="75000"/>
                  </a:schemeClr>
                </a:solidFill>
              </a:rPr>
              <a:t>the company, its holding, subsidiary or associate company, or their promoters, </a:t>
            </a:r>
            <a:r>
              <a:rPr lang="en-US" dirty="0" smtClean="0">
                <a:solidFill>
                  <a:schemeClr val="accent1">
                    <a:lumMod val="75000"/>
                  </a:schemeClr>
                </a:solidFill>
              </a:rPr>
              <a:t>or directors</a:t>
            </a:r>
            <a:r>
              <a:rPr lang="en-US" dirty="0">
                <a:solidFill>
                  <a:schemeClr val="accent1">
                    <a:lumMod val="75000"/>
                  </a:schemeClr>
                </a:solidFill>
              </a:rPr>
              <a:t>, amounting to two per </a:t>
            </a:r>
            <a:r>
              <a:rPr lang="en-US" dirty="0" smtClean="0">
                <a:solidFill>
                  <a:schemeClr val="accent1">
                    <a:lumMod val="75000"/>
                  </a:schemeClr>
                </a:solidFill>
              </a:rPr>
              <a:t>cent </a:t>
            </a:r>
            <a:r>
              <a:rPr lang="en-US" dirty="0">
                <a:solidFill>
                  <a:schemeClr val="accent1">
                    <a:lumMod val="75000"/>
                  </a:schemeClr>
                </a:solidFill>
              </a:rPr>
              <a:t>or more of its gross turnover or total income </a:t>
            </a:r>
            <a:r>
              <a:rPr lang="en-US" dirty="0" smtClean="0">
                <a:solidFill>
                  <a:schemeClr val="accent1">
                    <a:lumMod val="75000"/>
                  </a:schemeClr>
                </a:solidFill>
              </a:rPr>
              <a:t>or fifty </a:t>
            </a:r>
            <a:r>
              <a:rPr lang="en-US" dirty="0" err="1">
                <a:solidFill>
                  <a:schemeClr val="accent1">
                    <a:lumMod val="75000"/>
                  </a:schemeClr>
                </a:solidFill>
              </a:rPr>
              <a:t>lakh</a:t>
            </a:r>
            <a:r>
              <a:rPr lang="en-US" dirty="0">
                <a:solidFill>
                  <a:schemeClr val="accent1">
                    <a:lumMod val="75000"/>
                  </a:schemeClr>
                </a:solidFill>
              </a:rPr>
              <a:t> rupees or such higher amount as may be prescribed, whichever is </a:t>
            </a:r>
            <a:r>
              <a:rPr lang="en-US" dirty="0" smtClean="0">
                <a:solidFill>
                  <a:schemeClr val="accent1">
                    <a:lumMod val="75000"/>
                  </a:schemeClr>
                </a:solidFill>
              </a:rPr>
              <a:t>lower, during </a:t>
            </a:r>
            <a:r>
              <a:rPr lang="en-US" dirty="0">
                <a:solidFill>
                  <a:schemeClr val="accent1">
                    <a:lumMod val="75000"/>
                  </a:schemeClr>
                </a:solidFill>
              </a:rPr>
              <a:t>the two immediately preceding financial years or during the current </a:t>
            </a:r>
            <a:r>
              <a:rPr lang="en-US" dirty="0" smtClean="0">
                <a:solidFill>
                  <a:schemeClr val="accent1">
                    <a:lumMod val="75000"/>
                  </a:schemeClr>
                </a:solidFill>
              </a:rPr>
              <a:t>financial </a:t>
            </a:r>
            <a:r>
              <a:rPr lang="en-US" dirty="0" smtClean="0">
                <a:solidFill>
                  <a:schemeClr val="accent1">
                    <a:lumMod val="75000"/>
                  </a:schemeClr>
                </a:solidFill>
              </a:rPr>
              <a:t>year</a:t>
            </a:r>
            <a:endParaRPr lang="en-US"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0"/>
            <a:ext cx="7924800" cy="2031325"/>
          </a:xfrm>
          <a:prstGeom prst="rect">
            <a:avLst/>
          </a:prstGeom>
          <a:noFill/>
        </p:spPr>
        <p:txBody>
          <a:bodyPr wrap="square" rtlCol="0">
            <a:spAutoFit/>
          </a:bodyPr>
          <a:lstStyle/>
          <a:p>
            <a:pPr marL="465138" indent="-465138" algn="just">
              <a:tabLst>
                <a:tab pos="465138" algn="l"/>
              </a:tabLst>
            </a:pPr>
            <a:r>
              <a:rPr lang="en-US" dirty="0" smtClean="0"/>
              <a:t>• </a:t>
            </a:r>
            <a:r>
              <a:rPr lang="en-US" dirty="0" smtClean="0"/>
              <a:t>	Independence </a:t>
            </a:r>
            <a:r>
              <a:rPr lang="en-US" dirty="0" smtClean="0"/>
              <a:t>stems from professionalism both at a corporate level in terms of how the company approaches the subject of board composition and processes at an individual level in terms of how an independent director gears himself or herself for effective board service</a:t>
            </a:r>
            <a:r>
              <a:rPr lang="en-US" dirty="0" smtClean="0"/>
              <a:t>.</a:t>
            </a:r>
            <a:endParaRPr lang="en-US" dirty="0" smtClean="0"/>
          </a:p>
          <a:p>
            <a:pPr algn="just"/>
            <a:r>
              <a:rPr lang="en-US" b="1" dirty="0" smtClean="0">
                <a:solidFill>
                  <a:schemeClr val="accent2">
                    <a:lumMod val="75000"/>
                  </a:schemeClr>
                </a:solidFill>
              </a:rPr>
              <a:t>Professionalism at both the company and director level is essential</a:t>
            </a:r>
          </a:p>
          <a:p>
            <a:pPr algn="just"/>
            <a:endParaRPr lang="en-US" dirty="0">
              <a:solidFill>
                <a:schemeClr val="accent2">
                  <a:lumMod val="75000"/>
                </a:schemeClr>
              </a:solidFill>
            </a:endParaRPr>
          </a:p>
        </p:txBody>
      </p:sp>
      <p:graphicFrame>
        <p:nvGraphicFramePr>
          <p:cNvPr id="6" name="Table 5"/>
          <p:cNvGraphicFramePr>
            <a:graphicFrameLocks noGrp="1"/>
          </p:cNvGraphicFramePr>
          <p:nvPr/>
        </p:nvGraphicFramePr>
        <p:xfrm>
          <a:off x="457200" y="1904999"/>
          <a:ext cx="7543800" cy="4937760"/>
        </p:xfrm>
        <a:graphic>
          <a:graphicData uri="http://schemas.openxmlformats.org/drawingml/2006/table">
            <a:tbl>
              <a:tblPr firstRow="1" bandRow="1">
                <a:tableStyleId>{21E4AEA4-8DFA-4A89-87EB-49C32662AFE0}</a:tableStyleId>
              </a:tblPr>
              <a:tblGrid>
                <a:gridCol w="3581400"/>
                <a:gridCol w="3962400"/>
              </a:tblGrid>
              <a:tr h="338667">
                <a:tc>
                  <a:txBody>
                    <a:bodyPr/>
                    <a:lstStyle/>
                    <a:p>
                      <a:r>
                        <a:rPr kumimoji="0" lang="en-US" sz="1800" b="1" kern="1200" baseline="0" dirty="0" smtClean="0">
                          <a:solidFill>
                            <a:schemeClr val="lt1"/>
                          </a:solidFill>
                          <a:latin typeface="+mn-lt"/>
                          <a:ea typeface="+mn-ea"/>
                          <a:cs typeface="+mn-cs"/>
                        </a:rPr>
                        <a:t>Individual director attributes</a:t>
                      </a:r>
                      <a:endParaRPr lang="en-US" dirty="0"/>
                    </a:p>
                  </a:txBody>
                  <a:tcPr/>
                </a:tc>
                <a:tc>
                  <a:txBody>
                    <a:bodyPr/>
                    <a:lstStyle/>
                    <a:p>
                      <a:r>
                        <a:rPr kumimoji="0" lang="en-US" sz="1800" b="1" kern="1200" baseline="0" dirty="0" smtClean="0">
                          <a:solidFill>
                            <a:schemeClr val="lt1"/>
                          </a:solidFill>
                          <a:latin typeface="+mn-lt"/>
                          <a:ea typeface="+mn-ea"/>
                          <a:cs typeface="+mn-cs"/>
                        </a:rPr>
                        <a:t>Company attributes</a:t>
                      </a:r>
                      <a:endParaRPr lang="en-US" dirty="0"/>
                    </a:p>
                  </a:txBody>
                  <a:tcPr/>
                </a:tc>
              </a:tr>
              <a:tr h="3894668">
                <a:tc>
                  <a:txBody>
                    <a:bodyPr/>
                    <a:lstStyle/>
                    <a:p>
                      <a:pPr marL="347663" indent="-347663" algn="just">
                        <a:tabLst>
                          <a:tab pos="347663" algn="l"/>
                        </a:tabLst>
                      </a:pPr>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Works </a:t>
                      </a:r>
                      <a:r>
                        <a:rPr kumimoji="0" lang="en-US" sz="1800" kern="1200" baseline="0" dirty="0" smtClean="0">
                          <a:solidFill>
                            <a:schemeClr val="dk1"/>
                          </a:solidFill>
                          <a:latin typeface="+mn-lt"/>
                          <a:ea typeface="+mn-ea"/>
                          <a:cs typeface="+mn-cs"/>
                        </a:rPr>
                        <a:t>well with others</a:t>
                      </a:r>
                    </a:p>
                    <a:p>
                      <a:pPr marL="347663" indent="-347663" algn="just">
                        <a:tabLst>
                          <a:tab pos="347663" algn="l"/>
                        </a:tabLst>
                      </a:pPr>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Possesses </a:t>
                      </a:r>
                      <a:r>
                        <a:rPr kumimoji="0" lang="en-US" sz="1800" kern="1200" baseline="0" dirty="0" smtClean="0">
                          <a:solidFill>
                            <a:schemeClr val="dk1"/>
                          </a:solidFill>
                          <a:latin typeface="+mn-lt"/>
                          <a:ea typeface="+mn-ea"/>
                          <a:cs typeface="+mn-cs"/>
                        </a:rPr>
                        <a:t>the required</a:t>
                      </a:r>
                    </a:p>
                    <a:p>
                      <a:pPr marL="347663" indent="-347663" algn="just">
                        <a:tabLst>
                          <a:tab pos="347663" algn="l"/>
                        </a:tabLst>
                      </a:pPr>
                      <a:r>
                        <a:rPr kumimoji="0" lang="en-US" sz="1800" kern="1200" baseline="0" dirty="0" smtClean="0">
                          <a:solidFill>
                            <a:schemeClr val="dk1"/>
                          </a:solidFill>
                          <a:latin typeface="+mn-lt"/>
                          <a:ea typeface="+mn-ea"/>
                          <a:cs typeface="+mn-cs"/>
                        </a:rPr>
                        <a:t>    business/industry </a:t>
                      </a:r>
                      <a:r>
                        <a:rPr kumimoji="0" lang="en-US" sz="1800" kern="1200" baseline="0" dirty="0" smtClean="0">
                          <a:solidFill>
                            <a:schemeClr val="dk1"/>
                          </a:solidFill>
                          <a:latin typeface="+mn-lt"/>
                          <a:ea typeface="+mn-ea"/>
                          <a:cs typeface="+mn-cs"/>
                        </a:rPr>
                        <a:t>knowledge</a:t>
                      </a:r>
                    </a:p>
                    <a:p>
                      <a:pPr marL="347663" indent="-347663" algn="just">
                        <a:tabLst>
                          <a:tab pos="347663" algn="l"/>
                        </a:tabLst>
                      </a:pPr>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Is </a:t>
                      </a:r>
                      <a:r>
                        <a:rPr kumimoji="0" lang="en-US" sz="1800" kern="1200" baseline="0" dirty="0" smtClean="0">
                          <a:solidFill>
                            <a:schemeClr val="dk1"/>
                          </a:solidFill>
                          <a:latin typeface="+mn-lt"/>
                          <a:ea typeface="+mn-ea"/>
                          <a:cs typeface="+mn-cs"/>
                        </a:rPr>
                        <a:t>available when needed</a:t>
                      </a:r>
                    </a:p>
                    <a:p>
                      <a:pPr marL="347663" indent="-347663" algn="just">
                        <a:tabLst>
                          <a:tab pos="347663" algn="l"/>
                        </a:tabLst>
                      </a:pPr>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Prepares </a:t>
                      </a:r>
                      <a:r>
                        <a:rPr kumimoji="0" lang="en-US" sz="1800" kern="1200" baseline="0" dirty="0" smtClean="0">
                          <a:solidFill>
                            <a:schemeClr val="dk1"/>
                          </a:solidFill>
                          <a:latin typeface="+mn-lt"/>
                          <a:ea typeface="+mn-ea"/>
                          <a:cs typeface="+mn-cs"/>
                        </a:rPr>
                        <a:t>for and attends</a:t>
                      </a:r>
                    </a:p>
                    <a:p>
                      <a:pPr marL="347663" indent="-347663" algn="just">
                        <a:tabLst>
                          <a:tab pos="347663" algn="l"/>
                        </a:tabLst>
                      </a:pPr>
                      <a:r>
                        <a:rPr kumimoji="0" lang="en-US" sz="1800" kern="1200" baseline="0" dirty="0" smtClean="0">
                          <a:solidFill>
                            <a:schemeClr val="dk1"/>
                          </a:solidFill>
                          <a:latin typeface="+mn-lt"/>
                          <a:ea typeface="+mn-ea"/>
                          <a:cs typeface="+mn-cs"/>
                        </a:rPr>
                        <a:t>    meetings</a:t>
                      </a:r>
                      <a:endParaRPr kumimoji="0" lang="en-US" sz="1800" kern="1200" baseline="0" dirty="0" smtClean="0">
                        <a:solidFill>
                          <a:schemeClr val="dk1"/>
                        </a:solidFill>
                        <a:latin typeface="+mn-lt"/>
                        <a:ea typeface="+mn-ea"/>
                        <a:cs typeface="+mn-cs"/>
                      </a:endParaRPr>
                    </a:p>
                    <a:p>
                      <a:pPr marL="347663" indent="-347663" algn="just">
                        <a:tabLst>
                          <a:tab pos="347663" algn="l"/>
                        </a:tabLst>
                      </a:pPr>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Devotes </a:t>
                      </a:r>
                      <a:r>
                        <a:rPr kumimoji="0" lang="en-US" sz="1800" kern="1200" baseline="0" dirty="0" smtClean="0">
                          <a:solidFill>
                            <a:schemeClr val="dk1"/>
                          </a:solidFill>
                          <a:latin typeface="+mn-lt"/>
                          <a:ea typeface="+mn-ea"/>
                          <a:cs typeface="+mn-cs"/>
                        </a:rPr>
                        <a:t>quality time to</a:t>
                      </a:r>
                    </a:p>
                    <a:p>
                      <a:pPr marL="347663" indent="-347663" algn="just">
                        <a:tabLst>
                          <a:tab pos="347663" algn="l"/>
                        </a:tabLst>
                      </a:pPr>
                      <a:r>
                        <a:rPr kumimoji="0" lang="en-US" sz="1800" kern="1200" baseline="0" dirty="0" smtClean="0">
                          <a:solidFill>
                            <a:schemeClr val="dk1"/>
                          </a:solidFill>
                          <a:latin typeface="+mn-lt"/>
                          <a:ea typeface="+mn-ea"/>
                          <a:cs typeface="+mn-cs"/>
                        </a:rPr>
                        <a:t>    oversee </a:t>
                      </a:r>
                      <a:r>
                        <a:rPr kumimoji="0" lang="en-US" sz="1800" kern="1200" baseline="0" dirty="0" smtClean="0">
                          <a:solidFill>
                            <a:schemeClr val="dk1"/>
                          </a:solidFill>
                          <a:latin typeface="+mn-lt"/>
                          <a:ea typeface="+mn-ea"/>
                          <a:cs typeface="+mn-cs"/>
                        </a:rPr>
                        <a:t>company affairs</a:t>
                      </a:r>
                    </a:p>
                    <a:p>
                      <a:pPr marL="347663" indent="-347663" algn="just">
                        <a:tabLst>
                          <a:tab pos="347663" algn="l"/>
                        </a:tabLst>
                      </a:pPr>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Is </a:t>
                      </a:r>
                      <a:r>
                        <a:rPr kumimoji="0" lang="en-US" sz="1800" kern="1200" baseline="0" dirty="0" smtClean="0">
                          <a:solidFill>
                            <a:schemeClr val="dk1"/>
                          </a:solidFill>
                          <a:latin typeface="+mn-lt"/>
                          <a:ea typeface="+mn-ea"/>
                          <a:cs typeface="+mn-cs"/>
                        </a:rPr>
                        <a:t>alert and inquisitive</a:t>
                      </a:r>
                    </a:p>
                    <a:p>
                      <a:pPr marL="347663" indent="-347663" algn="just">
                        <a:tabLst>
                          <a:tab pos="347663" algn="l"/>
                        </a:tabLst>
                      </a:pPr>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Asks </a:t>
                      </a:r>
                      <a:r>
                        <a:rPr kumimoji="0" lang="en-US" sz="1800" kern="1200" baseline="0" dirty="0" smtClean="0">
                          <a:solidFill>
                            <a:schemeClr val="dk1"/>
                          </a:solidFill>
                          <a:latin typeface="+mn-lt"/>
                          <a:ea typeface="+mn-ea"/>
                          <a:cs typeface="+mn-cs"/>
                        </a:rPr>
                        <a:t>hard questions</a:t>
                      </a:r>
                    </a:p>
                    <a:p>
                      <a:pPr marL="347663" indent="-347663" algn="just">
                        <a:tabLst>
                          <a:tab pos="347663" algn="l"/>
                        </a:tabLst>
                      </a:pPr>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Challenges </a:t>
                      </a:r>
                      <a:r>
                        <a:rPr kumimoji="0" lang="en-US" sz="1800" kern="1200" baseline="0" dirty="0" smtClean="0">
                          <a:solidFill>
                            <a:schemeClr val="dk1"/>
                          </a:solidFill>
                          <a:latin typeface="+mn-lt"/>
                          <a:ea typeface="+mn-ea"/>
                          <a:cs typeface="+mn-cs"/>
                        </a:rPr>
                        <a:t>management</a:t>
                      </a:r>
                    </a:p>
                    <a:p>
                      <a:pPr marL="347663" indent="-347663" algn="just">
                        <a:tabLst>
                          <a:tab pos="347663" algn="l"/>
                        </a:tabLst>
                      </a:pPr>
                      <a:r>
                        <a:rPr kumimoji="0" lang="en-US" sz="1800" kern="1200" baseline="0" dirty="0" smtClean="0">
                          <a:solidFill>
                            <a:schemeClr val="dk1"/>
                          </a:solidFill>
                          <a:latin typeface="+mn-lt"/>
                          <a:ea typeface="+mn-ea"/>
                          <a:cs typeface="+mn-cs"/>
                        </a:rPr>
                        <a:t>    Assumptions</a:t>
                      </a:r>
                      <a:endParaRPr lang="en-US" dirty="0"/>
                    </a:p>
                  </a:txBody>
                  <a:tcPr/>
                </a:tc>
                <a:tc>
                  <a:txBody>
                    <a:bodyPr/>
                    <a:lstStyle/>
                    <a:p>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Have </a:t>
                      </a:r>
                      <a:r>
                        <a:rPr kumimoji="0" lang="en-US" sz="1800" kern="1200" baseline="0" dirty="0" smtClean="0">
                          <a:solidFill>
                            <a:schemeClr val="dk1"/>
                          </a:solidFill>
                          <a:latin typeface="+mn-lt"/>
                          <a:ea typeface="+mn-ea"/>
                          <a:cs typeface="+mn-cs"/>
                        </a:rPr>
                        <a:t>a diversity policy</a:t>
                      </a:r>
                    </a:p>
                    <a:p>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Appoint </a:t>
                      </a:r>
                      <a:r>
                        <a:rPr kumimoji="0" lang="en-US" sz="1800" kern="1200" baseline="0" dirty="0" smtClean="0">
                          <a:solidFill>
                            <a:schemeClr val="dk1"/>
                          </a:solidFill>
                          <a:latin typeface="+mn-lt"/>
                          <a:ea typeface="+mn-ea"/>
                          <a:cs typeface="+mn-cs"/>
                        </a:rPr>
                        <a:t>directors through an</a:t>
                      </a:r>
                    </a:p>
                    <a:p>
                      <a:r>
                        <a:rPr kumimoji="0" lang="en-US" sz="1800" kern="1200" baseline="0" dirty="0" smtClean="0">
                          <a:solidFill>
                            <a:schemeClr val="dk1"/>
                          </a:solidFill>
                          <a:latin typeface="+mn-lt"/>
                          <a:ea typeface="+mn-ea"/>
                          <a:cs typeface="+mn-cs"/>
                        </a:rPr>
                        <a:t>    independent </a:t>
                      </a:r>
                      <a:r>
                        <a:rPr kumimoji="0" lang="en-US" sz="1800" kern="1200" baseline="0" dirty="0" smtClean="0">
                          <a:solidFill>
                            <a:schemeClr val="dk1"/>
                          </a:solidFill>
                          <a:latin typeface="+mn-lt"/>
                          <a:ea typeface="+mn-ea"/>
                          <a:cs typeface="+mn-cs"/>
                        </a:rPr>
                        <a:t>and </a:t>
                      </a:r>
                      <a:r>
                        <a:rPr kumimoji="0" lang="en-US" sz="1800" kern="1200" baseline="0" dirty="0" smtClean="0">
                          <a:solidFill>
                            <a:schemeClr val="dk1"/>
                          </a:solidFill>
                          <a:latin typeface="+mn-lt"/>
                          <a:ea typeface="+mn-ea"/>
                          <a:cs typeface="+mn-cs"/>
                        </a:rPr>
                        <a:t>objective</a:t>
                      </a:r>
                    </a:p>
                    <a:p>
                      <a:r>
                        <a:rPr kumimoji="0" lang="en-US" sz="1800" kern="1200" baseline="0" dirty="0" smtClean="0">
                          <a:solidFill>
                            <a:schemeClr val="dk1"/>
                          </a:solidFill>
                          <a:latin typeface="+mn-lt"/>
                          <a:ea typeface="+mn-ea"/>
                          <a:cs typeface="+mn-cs"/>
                        </a:rPr>
                        <a:t>    process</a:t>
                      </a:r>
                      <a:endParaRPr kumimoji="0" lang="en-US"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Establish </a:t>
                      </a:r>
                      <a:r>
                        <a:rPr kumimoji="0" lang="en-US" sz="1800" kern="1200" baseline="0" dirty="0" smtClean="0">
                          <a:solidFill>
                            <a:schemeClr val="dk1"/>
                          </a:solidFill>
                          <a:latin typeface="+mn-lt"/>
                          <a:ea typeface="+mn-ea"/>
                          <a:cs typeface="+mn-cs"/>
                        </a:rPr>
                        <a:t>appropriate board</a:t>
                      </a:r>
                    </a:p>
                    <a:p>
                      <a:r>
                        <a:rPr kumimoji="0" lang="en-US" sz="1800" kern="1200" baseline="0" dirty="0" smtClean="0">
                          <a:solidFill>
                            <a:schemeClr val="dk1"/>
                          </a:solidFill>
                          <a:latin typeface="+mn-lt"/>
                          <a:ea typeface="+mn-ea"/>
                          <a:cs typeface="+mn-cs"/>
                        </a:rPr>
                        <a:t>    committees</a:t>
                      </a:r>
                      <a:endParaRPr kumimoji="0" lang="en-US"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Share </a:t>
                      </a:r>
                      <a:r>
                        <a:rPr kumimoji="0" lang="en-US" sz="1800" kern="1200" baseline="0" dirty="0" smtClean="0">
                          <a:solidFill>
                            <a:schemeClr val="dk1"/>
                          </a:solidFill>
                          <a:latin typeface="+mn-lt"/>
                          <a:ea typeface="+mn-ea"/>
                          <a:cs typeface="+mn-cs"/>
                        </a:rPr>
                        <a:t>information in a timely</a:t>
                      </a:r>
                    </a:p>
                    <a:p>
                      <a:r>
                        <a:rPr kumimoji="0" lang="en-US" sz="1800" kern="1200" baseline="0" dirty="0" smtClean="0">
                          <a:solidFill>
                            <a:schemeClr val="dk1"/>
                          </a:solidFill>
                          <a:latin typeface="+mn-lt"/>
                          <a:ea typeface="+mn-ea"/>
                          <a:cs typeface="+mn-cs"/>
                        </a:rPr>
                        <a:t>    fashion</a:t>
                      </a:r>
                      <a:r>
                        <a:rPr kumimoji="0" lang="en-US" sz="1800" kern="1200" baseline="0" dirty="0" smtClean="0">
                          <a:solidFill>
                            <a:schemeClr val="dk1"/>
                          </a:solidFill>
                          <a:latin typeface="+mn-lt"/>
                          <a:ea typeface="+mn-ea"/>
                          <a:cs typeface="+mn-cs"/>
                        </a:rPr>
                        <a:t>, especially with</a:t>
                      </a:r>
                    </a:p>
                    <a:p>
                      <a:r>
                        <a:rPr kumimoji="0" lang="en-US" sz="1800" kern="1200" baseline="0" dirty="0" smtClean="0">
                          <a:solidFill>
                            <a:schemeClr val="dk1"/>
                          </a:solidFill>
                          <a:latin typeface="+mn-lt"/>
                          <a:ea typeface="+mn-ea"/>
                          <a:cs typeface="+mn-cs"/>
                        </a:rPr>
                        <a:t>    independent </a:t>
                      </a:r>
                      <a:r>
                        <a:rPr kumimoji="0" lang="en-US" sz="1800" kern="1200" baseline="0" dirty="0" smtClean="0">
                          <a:solidFill>
                            <a:schemeClr val="dk1"/>
                          </a:solidFill>
                          <a:latin typeface="+mn-lt"/>
                          <a:ea typeface="+mn-ea"/>
                          <a:cs typeface="+mn-cs"/>
                        </a:rPr>
                        <a:t>directors</a:t>
                      </a:r>
                    </a:p>
                    <a:p>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Develop </a:t>
                      </a:r>
                      <a:r>
                        <a:rPr kumimoji="0" lang="en-US" sz="1800" kern="1200" baseline="0" dirty="0" smtClean="0">
                          <a:solidFill>
                            <a:schemeClr val="dk1"/>
                          </a:solidFill>
                          <a:latin typeface="+mn-lt"/>
                          <a:ea typeface="+mn-ea"/>
                          <a:cs typeface="+mn-cs"/>
                        </a:rPr>
                        <a:t>and follow a code of</a:t>
                      </a:r>
                    </a:p>
                    <a:p>
                      <a:r>
                        <a:rPr kumimoji="0" lang="en-US" sz="1800" kern="1200" baseline="0" dirty="0" smtClean="0">
                          <a:solidFill>
                            <a:schemeClr val="dk1"/>
                          </a:solidFill>
                          <a:latin typeface="+mn-lt"/>
                          <a:ea typeface="+mn-ea"/>
                          <a:cs typeface="+mn-cs"/>
                        </a:rPr>
                        <a:t>    conduct</a:t>
                      </a:r>
                      <a:endParaRPr kumimoji="0" lang="en-US"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Adopt </a:t>
                      </a:r>
                      <a:r>
                        <a:rPr kumimoji="0" lang="en-US" sz="1800" kern="1200" baseline="0" dirty="0" smtClean="0">
                          <a:solidFill>
                            <a:schemeClr val="dk1"/>
                          </a:solidFill>
                          <a:latin typeface="+mn-lt"/>
                          <a:ea typeface="+mn-ea"/>
                          <a:cs typeface="+mn-cs"/>
                        </a:rPr>
                        <a:t>a consultative approach in </a:t>
                      </a:r>
                      <a:r>
                        <a:rPr kumimoji="0" lang="en-US" sz="1800" kern="1200" baseline="0" dirty="0" smtClean="0">
                          <a:solidFill>
                            <a:schemeClr val="dk1"/>
                          </a:solidFill>
                          <a:latin typeface="+mn-lt"/>
                          <a:ea typeface="+mn-ea"/>
                          <a:cs typeface="+mn-cs"/>
                        </a:rPr>
                        <a:t>       </a:t>
                      </a:r>
                    </a:p>
                    <a:p>
                      <a:r>
                        <a:rPr kumimoji="0" lang="en-US" sz="1800" kern="1200" baseline="0" dirty="0" smtClean="0">
                          <a:solidFill>
                            <a:schemeClr val="dk1"/>
                          </a:solidFill>
                          <a:latin typeface="+mn-lt"/>
                          <a:ea typeface="+mn-ea"/>
                          <a:cs typeface="+mn-cs"/>
                        </a:rPr>
                        <a:t>    setting </a:t>
                      </a:r>
                      <a:r>
                        <a:rPr kumimoji="0" lang="en-US" sz="1800" kern="1200" baseline="0" dirty="0" smtClean="0">
                          <a:solidFill>
                            <a:schemeClr val="dk1"/>
                          </a:solidFill>
                          <a:latin typeface="+mn-lt"/>
                          <a:ea typeface="+mn-ea"/>
                          <a:cs typeface="+mn-cs"/>
                        </a:rPr>
                        <a:t>meeting agendas</a:t>
                      </a:r>
                    </a:p>
                    <a:p>
                      <a:r>
                        <a:rPr kumimoji="0" lang="en-US" sz="1800" kern="1200" baseline="0" dirty="0" smtClean="0">
                          <a:solidFill>
                            <a:schemeClr val="dk1"/>
                          </a:solidFill>
                          <a:latin typeface="+mn-lt"/>
                          <a:ea typeface="+mn-ea"/>
                          <a:cs typeface="+mn-cs"/>
                        </a:rPr>
                        <a:t>• </a:t>
                      </a:r>
                      <a:r>
                        <a:rPr kumimoji="0" lang="en-US" sz="1800" kern="1200" baseline="0" dirty="0" smtClean="0">
                          <a:solidFill>
                            <a:schemeClr val="dk1"/>
                          </a:solidFill>
                          <a:latin typeface="+mn-lt"/>
                          <a:ea typeface="+mn-ea"/>
                          <a:cs typeface="+mn-cs"/>
                        </a:rPr>
                        <a:t> Record </a:t>
                      </a:r>
                      <a:r>
                        <a:rPr kumimoji="0" lang="en-US" sz="1800" kern="1200" baseline="0" dirty="0" smtClean="0">
                          <a:solidFill>
                            <a:schemeClr val="dk1"/>
                          </a:solidFill>
                          <a:latin typeface="+mn-lt"/>
                          <a:ea typeface="+mn-ea"/>
                          <a:cs typeface="+mn-cs"/>
                        </a:rPr>
                        <a:t>and share minutes of the </a:t>
                      </a:r>
                      <a:r>
                        <a:rPr kumimoji="0" lang="en-US" sz="1800" kern="1200" baseline="0" dirty="0" smtClean="0">
                          <a:solidFill>
                            <a:schemeClr val="dk1"/>
                          </a:solidFill>
                          <a:latin typeface="+mn-lt"/>
                          <a:ea typeface="+mn-ea"/>
                          <a:cs typeface="+mn-cs"/>
                        </a:rPr>
                        <a:t>  </a:t>
                      </a:r>
                    </a:p>
                    <a:p>
                      <a:r>
                        <a:rPr kumimoji="0" lang="en-US" sz="1800" kern="1200" baseline="0" dirty="0" smtClean="0">
                          <a:solidFill>
                            <a:schemeClr val="dk1"/>
                          </a:solidFill>
                          <a:latin typeface="+mn-lt"/>
                          <a:ea typeface="+mn-ea"/>
                          <a:cs typeface="+mn-cs"/>
                        </a:rPr>
                        <a:t>    Meeting</a:t>
                      </a:r>
                      <a:endParaRPr lang="en-US" dirty="0"/>
                    </a:p>
                  </a:txBody>
                  <a:tcPr/>
                </a:tc>
              </a:tr>
              <a:tr h="338667">
                <a:tc>
                  <a:txBody>
                    <a:bodyPr/>
                    <a:lstStyle/>
                    <a:p>
                      <a:pPr marL="347663" indent="-347663" algn="just">
                        <a:tabLst>
                          <a:tab pos="347663" algn="l"/>
                        </a:tabLst>
                      </a:pP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39000" cy="624840"/>
          </a:xfrm>
        </p:spPr>
        <p:txBody>
          <a:bodyPr/>
          <a:lstStyle/>
          <a:p>
            <a:pPr algn="ctr"/>
            <a:r>
              <a:rPr lang="en-US" dirty="0" smtClean="0">
                <a:solidFill>
                  <a:schemeClr val="accent2">
                    <a:lumMod val="75000"/>
                  </a:schemeClr>
                </a:solidFill>
              </a:rPr>
              <a:t>Thank you</a:t>
            </a:r>
            <a:endParaRPr lang="en-US" dirty="0">
              <a:solidFill>
                <a:schemeClr val="accent2">
                  <a:lumMod val="75000"/>
                </a:schemeClr>
              </a:solidFill>
            </a:endParaRPr>
          </a:p>
        </p:txBody>
      </p:sp>
      <p:pic>
        <p:nvPicPr>
          <p:cNvPr id="4" name="Content Placeholder 3" descr="images (17).jpg"/>
          <p:cNvPicPr>
            <a:picLocks noGrp="1" noChangeAspect="1"/>
          </p:cNvPicPr>
          <p:nvPr>
            <p:ph idx="1"/>
          </p:nvPr>
        </p:nvPicPr>
        <p:blipFill>
          <a:blip r:embed="rId2" cstate="print"/>
          <a:stretch>
            <a:fillRect/>
          </a:stretch>
        </p:blipFill>
        <p:spPr>
          <a:xfrm>
            <a:off x="2286000" y="1905000"/>
            <a:ext cx="3581400" cy="325080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7848600" cy="6400800"/>
          </a:xfrm>
          <a:prstGeom prst="rect">
            <a:avLst/>
          </a:prstGeom>
          <a:solidFill>
            <a:schemeClr val="accent1">
              <a:lumMod val="20000"/>
              <a:lumOff val="8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p>
            <a:pPr marL="465138" indent="-465138" algn="just">
              <a:buFont typeface="Wingdings" pitchFamily="2" charset="2"/>
              <a:buChar char="§"/>
              <a:tabLst>
                <a:tab pos="406400" algn="l"/>
              </a:tabLst>
            </a:pPr>
            <a:r>
              <a:rPr lang="en-US" dirty="0" smtClean="0">
                <a:solidFill>
                  <a:schemeClr val="accent1">
                    <a:lumMod val="75000"/>
                  </a:schemeClr>
                </a:solidFill>
              </a:rPr>
              <a:t>who, neither himself nor any of his relatives-</a:t>
            </a:r>
          </a:p>
          <a:p>
            <a:pPr marL="914400" indent="-449263">
              <a:tabLst>
                <a:tab pos="914400" algn="l"/>
              </a:tabLst>
            </a:pPr>
            <a:r>
              <a:rPr lang="en-US" dirty="0" smtClean="0">
                <a:solidFill>
                  <a:schemeClr val="accent1">
                    <a:lumMod val="75000"/>
                  </a:schemeClr>
                </a:solidFill>
              </a:rPr>
              <a:t>(</a:t>
            </a:r>
            <a:r>
              <a:rPr lang="en-US" i="1" dirty="0" err="1" smtClean="0">
                <a:solidFill>
                  <a:schemeClr val="accent1">
                    <a:lumMod val="75000"/>
                  </a:schemeClr>
                </a:solidFill>
              </a:rPr>
              <a:t>i</a:t>
            </a:r>
            <a:r>
              <a:rPr lang="en-US" i="1" dirty="0" smtClean="0">
                <a:solidFill>
                  <a:schemeClr val="accent1">
                    <a:lumMod val="75000"/>
                  </a:schemeClr>
                </a:solidFill>
              </a:rPr>
              <a:t>) </a:t>
            </a:r>
            <a:r>
              <a:rPr lang="en-US" i="1" dirty="0" smtClean="0">
                <a:solidFill>
                  <a:schemeClr val="accent1">
                    <a:lumMod val="75000"/>
                  </a:schemeClr>
                </a:solidFill>
              </a:rPr>
              <a:t>	holds </a:t>
            </a:r>
            <a:r>
              <a:rPr lang="en-US" i="1" dirty="0" smtClean="0">
                <a:solidFill>
                  <a:schemeClr val="accent1">
                    <a:lumMod val="75000"/>
                  </a:schemeClr>
                </a:solidFill>
              </a:rPr>
              <a:t>or has held the position of a key managerial personnel or is </a:t>
            </a:r>
            <a:r>
              <a:rPr lang="en-US" i="1" dirty="0" smtClean="0">
                <a:solidFill>
                  <a:schemeClr val="accent1">
                    <a:lumMod val="75000"/>
                  </a:schemeClr>
                </a:solidFill>
              </a:rPr>
              <a:t>or </a:t>
            </a:r>
            <a:r>
              <a:rPr lang="en-US" dirty="0" smtClean="0">
                <a:solidFill>
                  <a:schemeClr val="accent1">
                    <a:lumMod val="75000"/>
                  </a:schemeClr>
                </a:solidFill>
              </a:rPr>
              <a:t>has </a:t>
            </a:r>
            <a:r>
              <a:rPr lang="en-US" dirty="0" smtClean="0">
                <a:solidFill>
                  <a:schemeClr val="accent1">
                    <a:lumMod val="75000"/>
                  </a:schemeClr>
                </a:solidFill>
              </a:rPr>
              <a:t>been employee of the company or its holding, subsidiary or </a:t>
            </a:r>
            <a:r>
              <a:rPr lang="en-US" dirty="0" smtClean="0">
                <a:solidFill>
                  <a:schemeClr val="accent1">
                    <a:lumMod val="75000"/>
                  </a:schemeClr>
                </a:solidFill>
              </a:rPr>
              <a:t>associate year </a:t>
            </a:r>
            <a:r>
              <a:rPr lang="en-US" dirty="0" smtClean="0">
                <a:solidFill>
                  <a:schemeClr val="accent1">
                    <a:lumMod val="75000"/>
                  </a:schemeClr>
                </a:solidFill>
              </a:rPr>
              <a:t>in any of the three financial years immediately preceding the </a:t>
            </a:r>
            <a:r>
              <a:rPr lang="en-US" dirty="0" err="1" smtClean="0">
                <a:solidFill>
                  <a:schemeClr val="accent1">
                    <a:lumMod val="75000"/>
                  </a:schemeClr>
                </a:solidFill>
              </a:rPr>
              <a:t>the</a:t>
            </a:r>
            <a:r>
              <a:rPr lang="en-US" dirty="0" smtClean="0">
                <a:solidFill>
                  <a:schemeClr val="accent1">
                    <a:lumMod val="75000"/>
                  </a:schemeClr>
                </a:solidFill>
              </a:rPr>
              <a:t> </a:t>
            </a:r>
            <a:r>
              <a:rPr lang="en-US" dirty="0" smtClean="0">
                <a:solidFill>
                  <a:schemeClr val="accent1">
                    <a:lumMod val="75000"/>
                  </a:schemeClr>
                </a:solidFill>
              </a:rPr>
              <a:t>financial year </a:t>
            </a:r>
            <a:r>
              <a:rPr lang="en-US" dirty="0">
                <a:solidFill>
                  <a:schemeClr val="accent1">
                    <a:lumMod val="75000"/>
                  </a:schemeClr>
                </a:solidFill>
              </a:rPr>
              <a:t>in which he is proposed to be </a:t>
            </a:r>
            <a:r>
              <a:rPr lang="en-US" dirty="0" smtClean="0">
                <a:solidFill>
                  <a:schemeClr val="accent1">
                    <a:lumMod val="75000"/>
                  </a:schemeClr>
                </a:solidFill>
              </a:rPr>
              <a:t>appointed</a:t>
            </a:r>
          </a:p>
          <a:p>
            <a:pPr marL="914400" indent="-449263" algn="just">
              <a:tabLst>
                <a:tab pos="914400" algn="l"/>
              </a:tabLst>
            </a:pPr>
            <a:r>
              <a:rPr lang="en-US" dirty="0" smtClean="0">
                <a:solidFill>
                  <a:schemeClr val="accent1">
                    <a:lumMod val="75000"/>
                  </a:schemeClr>
                </a:solidFill>
              </a:rPr>
              <a:t>(ii) </a:t>
            </a:r>
            <a:r>
              <a:rPr lang="en-US" dirty="0" smtClean="0">
                <a:solidFill>
                  <a:schemeClr val="accent1">
                    <a:lumMod val="75000"/>
                  </a:schemeClr>
                </a:solidFill>
              </a:rPr>
              <a:t>	is </a:t>
            </a:r>
            <a:r>
              <a:rPr lang="en-US" dirty="0">
                <a:solidFill>
                  <a:schemeClr val="accent1">
                    <a:lumMod val="75000"/>
                  </a:schemeClr>
                </a:solidFill>
              </a:rPr>
              <a:t>or has been an employee or proprietor or a partner, in any of </a:t>
            </a:r>
            <a:r>
              <a:rPr lang="en-US" dirty="0" smtClean="0">
                <a:solidFill>
                  <a:schemeClr val="accent1">
                    <a:lumMod val="75000"/>
                  </a:schemeClr>
                </a:solidFill>
              </a:rPr>
              <a:t>the three </a:t>
            </a:r>
            <a:r>
              <a:rPr lang="en-US" dirty="0">
                <a:solidFill>
                  <a:schemeClr val="accent1">
                    <a:lumMod val="75000"/>
                  </a:schemeClr>
                </a:solidFill>
              </a:rPr>
              <a:t>financial years immediately preceding the financial year in which he </a:t>
            </a:r>
            <a:r>
              <a:rPr lang="en-US" dirty="0" smtClean="0">
                <a:solidFill>
                  <a:schemeClr val="accent1">
                    <a:lumMod val="75000"/>
                  </a:schemeClr>
                </a:solidFill>
              </a:rPr>
              <a:t>is proposed </a:t>
            </a:r>
            <a:r>
              <a:rPr lang="en-US" dirty="0">
                <a:solidFill>
                  <a:schemeClr val="accent1">
                    <a:lumMod val="75000"/>
                  </a:schemeClr>
                </a:solidFill>
              </a:rPr>
              <a:t>to be appointed, of</a:t>
            </a:r>
            <a:r>
              <a:rPr lang="en-US" dirty="0" smtClean="0">
                <a:solidFill>
                  <a:schemeClr val="accent1">
                    <a:lumMod val="75000"/>
                  </a:schemeClr>
                </a:solidFill>
              </a:rPr>
              <a:t>—</a:t>
            </a:r>
          </a:p>
          <a:p>
            <a:pPr marL="1379538" indent="-465138" algn="just">
              <a:tabLst>
                <a:tab pos="1379538" algn="l"/>
              </a:tabLst>
            </a:pPr>
            <a:r>
              <a:rPr lang="en-US" dirty="0">
                <a:solidFill>
                  <a:schemeClr val="accent1">
                    <a:lumMod val="75000"/>
                  </a:schemeClr>
                </a:solidFill>
              </a:rPr>
              <a:t>(</a:t>
            </a:r>
            <a:r>
              <a:rPr lang="en-US" i="1" dirty="0">
                <a:solidFill>
                  <a:schemeClr val="accent1">
                    <a:lumMod val="75000"/>
                  </a:schemeClr>
                </a:solidFill>
              </a:rPr>
              <a:t>A) </a:t>
            </a:r>
            <a:r>
              <a:rPr lang="en-US" i="1" dirty="0" smtClean="0">
                <a:solidFill>
                  <a:schemeClr val="accent1">
                    <a:lumMod val="75000"/>
                  </a:schemeClr>
                </a:solidFill>
              </a:rPr>
              <a:t>	a </a:t>
            </a:r>
            <a:r>
              <a:rPr lang="en-US" i="1" dirty="0">
                <a:solidFill>
                  <a:schemeClr val="accent1">
                    <a:lumMod val="75000"/>
                  </a:schemeClr>
                </a:solidFill>
              </a:rPr>
              <a:t>firm of auditors or company secretaries in practice or cost </a:t>
            </a:r>
            <a:r>
              <a:rPr lang="en-US" i="1" dirty="0" smtClean="0">
                <a:solidFill>
                  <a:schemeClr val="accent1">
                    <a:lumMod val="75000"/>
                  </a:schemeClr>
                </a:solidFill>
              </a:rPr>
              <a:t>auditors </a:t>
            </a:r>
            <a:r>
              <a:rPr lang="en-US" dirty="0" smtClean="0">
                <a:solidFill>
                  <a:schemeClr val="accent1">
                    <a:lumMod val="75000"/>
                  </a:schemeClr>
                </a:solidFill>
              </a:rPr>
              <a:t>of </a:t>
            </a:r>
            <a:r>
              <a:rPr lang="en-US" dirty="0">
                <a:solidFill>
                  <a:schemeClr val="accent1">
                    <a:lumMod val="75000"/>
                  </a:schemeClr>
                </a:solidFill>
              </a:rPr>
              <a:t>the company or its holding, subsidiary or associate company; or</a:t>
            </a:r>
          </a:p>
          <a:p>
            <a:pPr marL="1379538" indent="-465138" algn="just">
              <a:tabLst>
                <a:tab pos="1379538" algn="l"/>
              </a:tabLst>
            </a:pPr>
            <a:r>
              <a:rPr lang="en-US" dirty="0">
                <a:solidFill>
                  <a:schemeClr val="accent1">
                    <a:lumMod val="75000"/>
                  </a:schemeClr>
                </a:solidFill>
              </a:rPr>
              <a:t>(</a:t>
            </a:r>
            <a:r>
              <a:rPr lang="en-US" i="1" dirty="0">
                <a:solidFill>
                  <a:schemeClr val="accent1">
                    <a:lumMod val="75000"/>
                  </a:schemeClr>
                </a:solidFill>
              </a:rPr>
              <a:t>B) </a:t>
            </a:r>
            <a:r>
              <a:rPr lang="en-US" i="1" dirty="0" smtClean="0">
                <a:solidFill>
                  <a:schemeClr val="accent1">
                    <a:lumMod val="75000"/>
                  </a:schemeClr>
                </a:solidFill>
              </a:rPr>
              <a:t>	any </a:t>
            </a:r>
            <a:r>
              <a:rPr lang="en-US" i="1" dirty="0">
                <a:solidFill>
                  <a:schemeClr val="accent1">
                    <a:lumMod val="75000"/>
                  </a:schemeClr>
                </a:solidFill>
              </a:rPr>
              <a:t>legal or a consulting firm that has or had any </a:t>
            </a:r>
            <a:r>
              <a:rPr lang="en-US" i="1" dirty="0" smtClean="0">
                <a:solidFill>
                  <a:schemeClr val="accent1">
                    <a:lumMod val="75000"/>
                  </a:schemeClr>
                </a:solidFill>
              </a:rPr>
              <a:t>transaction </a:t>
            </a:r>
            <a:r>
              <a:rPr lang="en-US" dirty="0" smtClean="0">
                <a:solidFill>
                  <a:schemeClr val="accent1">
                    <a:lumMod val="75000"/>
                  </a:schemeClr>
                </a:solidFill>
              </a:rPr>
              <a:t>with </a:t>
            </a:r>
            <a:r>
              <a:rPr lang="en-US" dirty="0">
                <a:solidFill>
                  <a:schemeClr val="accent1">
                    <a:lumMod val="75000"/>
                  </a:schemeClr>
                </a:solidFill>
              </a:rPr>
              <a:t>the company, its holding, subsidiary or associate company </a:t>
            </a:r>
            <a:r>
              <a:rPr lang="en-US" dirty="0" smtClean="0">
                <a:solidFill>
                  <a:schemeClr val="accent1">
                    <a:lumMod val="75000"/>
                  </a:schemeClr>
                </a:solidFill>
              </a:rPr>
              <a:t>amounting to </a:t>
            </a:r>
            <a:r>
              <a:rPr lang="en-US" dirty="0">
                <a:solidFill>
                  <a:schemeClr val="accent1">
                    <a:lumMod val="75000"/>
                  </a:schemeClr>
                </a:solidFill>
              </a:rPr>
              <a:t>ten per cent. or more of the gross turnover of such </a:t>
            </a:r>
            <a:r>
              <a:rPr lang="en-US" dirty="0" smtClean="0">
                <a:solidFill>
                  <a:schemeClr val="accent1">
                    <a:lumMod val="75000"/>
                  </a:schemeClr>
                </a:solidFill>
              </a:rPr>
              <a:t>firm</a:t>
            </a:r>
          </a:p>
          <a:p>
            <a:pPr marL="914400" indent="-449263" algn="just">
              <a:tabLst>
                <a:tab pos="914400" algn="l"/>
              </a:tabLst>
            </a:pPr>
            <a:r>
              <a:rPr lang="en-US" dirty="0">
                <a:solidFill>
                  <a:schemeClr val="accent1">
                    <a:lumMod val="75000"/>
                  </a:schemeClr>
                </a:solidFill>
              </a:rPr>
              <a:t>(</a:t>
            </a:r>
            <a:r>
              <a:rPr lang="en-US" i="1" dirty="0" smtClean="0">
                <a:solidFill>
                  <a:schemeClr val="accent1">
                    <a:lumMod val="75000"/>
                  </a:schemeClr>
                </a:solidFill>
              </a:rPr>
              <a:t>iii)	holds </a:t>
            </a:r>
            <a:r>
              <a:rPr lang="en-US" i="1" dirty="0">
                <a:solidFill>
                  <a:schemeClr val="accent1">
                    <a:lumMod val="75000"/>
                  </a:schemeClr>
                </a:solidFill>
              </a:rPr>
              <a:t>together with his relatives two per </a:t>
            </a:r>
            <a:r>
              <a:rPr lang="en-US" i="1" dirty="0" smtClean="0">
                <a:solidFill>
                  <a:schemeClr val="accent1">
                    <a:lumMod val="75000"/>
                  </a:schemeClr>
                </a:solidFill>
              </a:rPr>
              <a:t>cent </a:t>
            </a:r>
            <a:r>
              <a:rPr lang="en-US" i="1" dirty="0">
                <a:solidFill>
                  <a:schemeClr val="accent1">
                    <a:lumMod val="75000"/>
                  </a:schemeClr>
                </a:solidFill>
              </a:rPr>
              <a:t>or more of the </a:t>
            </a:r>
            <a:r>
              <a:rPr lang="en-US" i="1" dirty="0" smtClean="0">
                <a:solidFill>
                  <a:schemeClr val="accent1">
                    <a:lumMod val="75000"/>
                  </a:schemeClr>
                </a:solidFill>
              </a:rPr>
              <a:t>total </a:t>
            </a:r>
            <a:r>
              <a:rPr lang="en-US" dirty="0" smtClean="0">
                <a:solidFill>
                  <a:schemeClr val="accent1">
                    <a:lumMod val="75000"/>
                  </a:schemeClr>
                </a:solidFill>
              </a:rPr>
              <a:t>voting </a:t>
            </a:r>
            <a:r>
              <a:rPr lang="en-US" dirty="0">
                <a:solidFill>
                  <a:schemeClr val="accent1">
                    <a:lumMod val="75000"/>
                  </a:schemeClr>
                </a:solidFill>
              </a:rPr>
              <a:t>power of the company; or</a:t>
            </a:r>
          </a:p>
          <a:p>
            <a:pPr algn="just"/>
            <a:endParaRPr lang="en-US"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7848600" cy="6629400"/>
          </a:xfrm>
          <a:prstGeom prst="rect">
            <a:avLst/>
          </a:prstGeom>
          <a:solidFill>
            <a:schemeClr val="accent1">
              <a:lumMod val="20000"/>
              <a:lumOff val="80000"/>
            </a:schemeClr>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p>
            <a:pPr marL="914400" indent="-449263" algn="just">
              <a:tabLst>
                <a:tab pos="914400" algn="l"/>
              </a:tabLst>
            </a:pPr>
            <a:r>
              <a:rPr lang="en-US" dirty="0" smtClean="0">
                <a:solidFill>
                  <a:schemeClr val="accent1">
                    <a:lumMod val="75000"/>
                  </a:schemeClr>
                </a:solidFill>
              </a:rPr>
              <a:t>(</a:t>
            </a:r>
            <a:r>
              <a:rPr lang="en-US" i="1" dirty="0" smtClean="0">
                <a:solidFill>
                  <a:schemeClr val="accent1">
                    <a:lumMod val="75000"/>
                  </a:schemeClr>
                </a:solidFill>
              </a:rPr>
              <a:t>iv)	is </a:t>
            </a:r>
            <a:r>
              <a:rPr lang="en-US" i="1" dirty="0">
                <a:solidFill>
                  <a:schemeClr val="accent1">
                    <a:lumMod val="75000"/>
                  </a:schemeClr>
                </a:solidFill>
              </a:rPr>
              <a:t>a Chief Executive or director, by whatever name called, of any </a:t>
            </a:r>
            <a:r>
              <a:rPr lang="en-US" i="1" dirty="0" smtClean="0">
                <a:solidFill>
                  <a:schemeClr val="accent1">
                    <a:lumMod val="75000"/>
                  </a:schemeClr>
                </a:solidFill>
              </a:rPr>
              <a:t>nonprofit </a:t>
            </a:r>
            <a:r>
              <a:rPr lang="en-US" dirty="0" smtClean="0">
                <a:solidFill>
                  <a:schemeClr val="accent1">
                    <a:lumMod val="75000"/>
                  </a:schemeClr>
                </a:solidFill>
              </a:rPr>
              <a:t>organization </a:t>
            </a:r>
            <a:r>
              <a:rPr lang="en-US" dirty="0">
                <a:solidFill>
                  <a:schemeClr val="accent1">
                    <a:lumMod val="75000"/>
                  </a:schemeClr>
                </a:solidFill>
              </a:rPr>
              <a:t>that receives twenty-five per cent. or more of its receipts </a:t>
            </a:r>
            <a:r>
              <a:rPr lang="en-US" dirty="0" smtClean="0">
                <a:solidFill>
                  <a:schemeClr val="accent1">
                    <a:lumMod val="75000"/>
                  </a:schemeClr>
                </a:solidFill>
              </a:rPr>
              <a:t>from the </a:t>
            </a:r>
            <a:r>
              <a:rPr lang="en-US" dirty="0">
                <a:solidFill>
                  <a:schemeClr val="accent1">
                    <a:lumMod val="75000"/>
                  </a:schemeClr>
                </a:solidFill>
              </a:rPr>
              <a:t>company, any of its promoters, directors or its holding, subsidiary or </a:t>
            </a:r>
            <a:r>
              <a:rPr lang="en-US" dirty="0" smtClean="0">
                <a:solidFill>
                  <a:schemeClr val="accent1">
                    <a:lumMod val="75000"/>
                  </a:schemeClr>
                </a:solidFill>
              </a:rPr>
              <a:t>associate company </a:t>
            </a:r>
            <a:r>
              <a:rPr lang="en-US" dirty="0">
                <a:solidFill>
                  <a:schemeClr val="accent1">
                    <a:lumMod val="75000"/>
                  </a:schemeClr>
                </a:solidFill>
              </a:rPr>
              <a:t>or that holds two per cent. or more of the total voting power of </a:t>
            </a:r>
            <a:r>
              <a:rPr lang="en-US" dirty="0" smtClean="0">
                <a:solidFill>
                  <a:schemeClr val="accent1">
                    <a:lumMod val="75000"/>
                  </a:schemeClr>
                </a:solidFill>
              </a:rPr>
              <a:t>the company</a:t>
            </a:r>
            <a:r>
              <a:rPr lang="en-US" dirty="0">
                <a:solidFill>
                  <a:schemeClr val="accent1">
                    <a:lumMod val="75000"/>
                  </a:schemeClr>
                </a:solidFill>
              </a:rPr>
              <a:t>; </a:t>
            </a:r>
            <a:r>
              <a:rPr lang="en-US" dirty="0" smtClean="0">
                <a:solidFill>
                  <a:schemeClr val="accent1">
                    <a:lumMod val="75000"/>
                  </a:schemeClr>
                </a:solidFill>
              </a:rPr>
              <a:t>or</a:t>
            </a:r>
          </a:p>
          <a:p>
            <a:pPr marL="914400" indent="-449263" algn="just">
              <a:tabLst>
                <a:tab pos="914400" algn="l"/>
              </a:tabLst>
            </a:pPr>
            <a:endParaRPr lang="en-US" dirty="0" smtClean="0">
              <a:solidFill>
                <a:schemeClr val="accent1">
                  <a:lumMod val="75000"/>
                </a:schemeClr>
              </a:solidFill>
            </a:endParaRPr>
          </a:p>
          <a:p>
            <a:pPr marL="914400" indent="-449263" algn="just">
              <a:tabLst>
                <a:tab pos="914400" algn="l"/>
              </a:tabLst>
            </a:pPr>
            <a:r>
              <a:rPr lang="en-US" dirty="0" smtClean="0">
                <a:solidFill>
                  <a:schemeClr val="accent1">
                    <a:lumMod val="75000"/>
                  </a:schemeClr>
                </a:solidFill>
              </a:rPr>
              <a:t>(v) </a:t>
            </a:r>
            <a:r>
              <a:rPr lang="en-US" dirty="0" smtClean="0">
                <a:solidFill>
                  <a:schemeClr val="accent1">
                    <a:lumMod val="75000"/>
                  </a:schemeClr>
                </a:solidFill>
              </a:rPr>
              <a:t>	is </a:t>
            </a:r>
            <a:r>
              <a:rPr lang="en-US" dirty="0" smtClean="0">
                <a:solidFill>
                  <a:schemeClr val="accent1">
                    <a:lumMod val="75000"/>
                  </a:schemeClr>
                </a:solidFill>
              </a:rPr>
              <a:t>a material supplier, service provider or customer or a </a:t>
            </a:r>
            <a:r>
              <a:rPr lang="en-US" dirty="0" err="1" smtClean="0">
                <a:solidFill>
                  <a:schemeClr val="accent1">
                    <a:lumMod val="75000"/>
                  </a:schemeClr>
                </a:solidFill>
              </a:rPr>
              <a:t>lessor</a:t>
            </a:r>
            <a:r>
              <a:rPr lang="en-US" dirty="0" smtClean="0">
                <a:solidFill>
                  <a:schemeClr val="accent1">
                    <a:lumMod val="75000"/>
                  </a:schemeClr>
                </a:solidFill>
              </a:rPr>
              <a:t> or lessee of the company, </a:t>
            </a:r>
            <a:r>
              <a:rPr lang="en-US" dirty="0" smtClean="0">
                <a:solidFill>
                  <a:schemeClr val="accent1">
                    <a:lumMod val="75000"/>
                  </a:schemeClr>
                </a:solidFill>
              </a:rPr>
              <a:t>or</a:t>
            </a:r>
          </a:p>
          <a:p>
            <a:pPr marL="914400" indent="-449263" algn="just">
              <a:tabLst>
                <a:tab pos="914400" algn="l"/>
              </a:tabLst>
            </a:pPr>
            <a:endParaRPr lang="en-US" dirty="0" smtClean="0">
              <a:solidFill>
                <a:schemeClr val="accent1">
                  <a:lumMod val="75000"/>
                </a:schemeClr>
              </a:solidFill>
            </a:endParaRPr>
          </a:p>
          <a:p>
            <a:pPr marL="465138" indent="-465138" algn="just">
              <a:buFont typeface="Wingdings" pitchFamily="2" charset="2"/>
              <a:buChar char="§"/>
            </a:pPr>
            <a:r>
              <a:rPr lang="en-US" dirty="0" smtClean="0">
                <a:solidFill>
                  <a:schemeClr val="accent1">
                    <a:lumMod val="75000"/>
                  </a:schemeClr>
                </a:solidFill>
              </a:rPr>
              <a:t>who possess appropriate skills, experience and knowledge in one or more fields of finance, law, management, sales, marketing, administration, research, corporate governance, technical operations or other disciplines related to the company’s business </a:t>
            </a:r>
          </a:p>
          <a:p>
            <a:pPr marL="465138" indent="-465138" algn="just">
              <a:buFont typeface="Wingdings" pitchFamily="2" charset="2"/>
              <a:buChar char="§"/>
            </a:pPr>
            <a:endParaRPr lang="en-US" dirty="0" smtClean="0">
              <a:solidFill>
                <a:schemeClr val="accent1">
                  <a:lumMod val="75000"/>
                </a:schemeClr>
              </a:solidFill>
            </a:endParaRPr>
          </a:p>
          <a:p>
            <a:pPr marL="465138" indent="-465138" algn="just">
              <a:buFont typeface="Wingdings" pitchFamily="2" charset="2"/>
              <a:buChar char="§"/>
            </a:pPr>
            <a:r>
              <a:rPr lang="en-US" dirty="0" smtClean="0">
                <a:solidFill>
                  <a:schemeClr val="accent1">
                    <a:lumMod val="75000"/>
                  </a:schemeClr>
                </a:solidFill>
              </a:rPr>
              <a:t>who is less than 21 years of age</a:t>
            </a:r>
          </a:p>
          <a:p>
            <a:pPr algn="just"/>
            <a:endParaRPr lang="en-US"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304800" y="152400"/>
          <a:ext cx="76962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457200"/>
          <a:ext cx="7772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Meaning of independence</a:t>
            </a:r>
            <a:endParaRPr lang="en-US" dirty="0">
              <a:solidFill>
                <a:schemeClr val="accent2">
                  <a:lumMod val="75000"/>
                </a:schemeClr>
              </a:solidFill>
            </a:endParaRPr>
          </a:p>
        </p:txBody>
      </p:sp>
      <p:sp>
        <p:nvSpPr>
          <p:cNvPr id="3" name="Text Placeholder 2"/>
          <p:cNvSpPr>
            <a:spLocks noGrp="1"/>
          </p:cNvSpPr>
          <p:nvPr>
            <p:ph type="body" sz="half" idx="2"/>
          </p:nvPr>
        </p:nvSpPr>
        <p:spPr>
          <a:xfrm>
            <a:off x="5389098" y="3283634"/>
            <a:ext cx="2764302" cy="1212166"/>
          </a:xfrm>
        </p:spPr>
        <p:txBody>
          <a:bodyPr/>
          <a:lstStyle/>
          <a:p>
            <a:r>
              <a:rPr lang="en-US" dirty="0" smtClean="0">
                <a:solidFill>
                  <a:schemeClr val="bg1"/>
                </a:solidFill>
              </a:rPr>
              <a:t>INGREDIENTS OF AN </a:t>
            </a:r>
          </a:p>
          <a:p>
            <a:r>
              <a:rPr lang="en-US" dirty="0" smtClean="0">
                <a:solidFill>
                  <a:schemeClr val="bg1"/>
                </a:solidFill>
              </a:rPr>
              <a:t>INDEPENDENT DIRECTOR</a:t>
            </a:r>
          </a:p>
        </p:txBody>
      </p:sp>
      <p:pic>
        <p:nvPicPr>
          <p:cNvPr id="5" name="Picture Placeholder 4" descr="images (8).jpg"/>
          <p:cNvPicPr>
            <a:picLocks noGrp="1" noChangeAspect="1"/>
          </p:cNvPicPr>
          <p:nvPr>
            <p:ph type="pic" idx="1"/>
          </p:nvPr>
        </p:nvPicPr>
        <p:blipFill>
          <a:blip r:embed="rId2" cstate="print"/>
          <a:srcRect l="5257" r="5257"/>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42048" cy="746760"/>
          </a:xfrm>
        </p:spPr>
        <p:txBody>
          <a:bodyPr/>
          <a:lstStyle/>
          <a:p>
            <a:r>
              <a:rPr lang="en-US" dirty="0" smtClean="0">
                <a:solidFill>
                  <a:schemeClr val="accent2">
                    <a:lumMod val="75000"/>
                  </a:schemeClr>
                </a:solidFill>
              </a:rPr>
              <a:t>FOREWORD</a:t>
            </a:r>
            <a:endParaRPr lang="en-US" dirty="0">
              <a:solidFill>
                <a:schemeClr val="accent2">
                  <a:lumMod val="75000"/>
                </a:schemeClr>
              </a:solidFill>
            </a:endParaRPr>
          </a:p>
        </p:txBody>
      </p:sp>
      <p:sp>
        <p:nvSpPr>
          <p:cNvPr id="3" name="TextBox 2"/>
          <p:cNvSpPr txBox="1"/>
          <p:nvPr/>
        </p:nvSpPr>
        <p:spPr>
          <a:xfrm>
            <a:off x="381000" y="914400"/>
            <a:ext cx="7391400" cy="5632311"/>
          </a:xfrm>
          <a:prstGeom prst="rect">
            <a:avLst/>
          </a:prstGeom>
          <a:noFill/>
        </p:spPr>
        <p:txBody>
          <a:bodyPr wrap="square" rtlCol="0">
            <a:spAutoFit/>
          </a:bodyPr>
          <a:lstStyle/>
          <a:p>
            <a:pPr algn="just"/>
            <a:r>
              <a:rPr lang="en-US" dirty="0"/>
              <a:t>The introspection that followed the Satyam </a:t>
            </a:r>
            <a:r>
              <a:rPr lang="en-US" dirty="0" smtClean="0"/>
              <a:t>episode has </a:t>
            </a:r>
            <a:r>
              <a:rPr lang="en-US" dirty="0"/>
              <a:t>resulted </a:t>
            </a:r>
            <a:r>
              <a:rPr lang="en-US" dirty="0" smtClean="0"/>
              <a:t>in some </a:t>
            </a:r>
            <a:r>
              <a:rPr lang="en-US" dirty="0"/>
              <a:t>major changes to India’s </a:t>
            </a:r>
            <a:r>
              <a:rPr lang="en-US" dirty="0" smtClean="0"/>
              <a:t>corporate governance </a:t>
            </a:r>
            <a:r>
              <a:rPr lang="en-US" dirty="0"/>
              <a:t>regime. We </a:t>
            </a:r>
            <a:r>
              <a:rPr lang="en-US" dirty="0" smtClean="0"/>
              <a:t>have adopted a </a:t>
            </a:r>
            <a:r>
              <a:rPr lang="en-US" dirty="0"/>
              <a:t>new Companies Act, which has shareholder rights </a:t>
            </a:r>
            <a:r>
              <a:rPr lang="en-US" dirty="0" smtClean="0"/>
              <a:t>and democracy </a:t>
            </a:r>
            <a:r>
              <a:rPr lang="en-US" dirty="0"/>
              <a:t>as its cornerstones</a:t>
            </a:r>
            <a:r>
              <a:rPr lang="en-US" dirty="0" smtClean="0"/>
              <a:t>. </a:t>
            </a:r>
            <a:r>
              <a:rPr lang="en-US" dirty="0"/>
              <a:t>The Companies </a:t>
            </a:r>
            <a:r>
              <a:rPr lang="en-US" dirty="0" smtClean="0"/>
              <a:t>Act, 2013 envisages a much </a:t>
            </a:r>
            <a:r>
              <a:rPr lang="en-US" dirty="0"/>
              <a:t>bigger role for independent directors as </a:t>
            </a:r>
            <a:r>
              <a:rPr lang="en-US" dirty="0" smtClean="0"/>
              <a:t>independent directors </a:t>
            </a:r>
            <a:r>
              <a:rPr lang="en-US" dirty="0"/>
              <a:t>are seen as the crucial interface </a:t>
            </a:r>
            <a:r>
              <a:rPr lang="en-US" dirty="0" smtClean="0"/>
              <a:t>between promoters</a:t>
            </a:r>
            <a:r>
              <a:rPr lang="en-US" dirty="0"/>
              <a:t>/ management on the one hand and the </a:t>
            </a:r>
            <a:r>
              <a:rPr lang="en-US" dirty="0" smtClean="0"/>
              <a:t>minority shareholders</a:t>
            </a:r>
            <a:r>
              <a:rPr lang="en-US" dirty="0"/>
              <a:t>/ stakeholders on the other. Separation of </a:t>
            </a:r>
            <a:r>
              <a:rPr lang="en-US" dirty="0" smtClean="0"/>
              <a:t>the CEO </a:t>
            </a:r>
            <a:r>
              <a:rPr lang="en-US" dirty="0"/>
              <a:t>and Board Chair roles, enhanced roles for </a:t>
            </a:r>
            <a:r>
              <a:rPr lang="en-US" dirty="0" smtClean="0"/>
              <a:t>nomination and </a:t>
            </a:r>
            <a:r>
              <a:rPr lang="en-US" dirty="0"/>
              <a:t>remuneration committees, independence criteria </a:t>
            </a:r>
            <a:r>
              <a:rPr lang="en-US" dirty="0" smtClean="0"/>
              <a:t>and attributes</a:t>
            </a:r>
            <a:r>
              <a:rPr lang="en-US" dirty="0"/>
              <a:t>, restrictions on directorships, tenure for </a:t>
            </a:r>
            <a:r>
              <a:rPr lang="en-US" dirty="0" smtClean="0"/>
              <a:t>directors and </a:t>
            </a:r>
            <a:r>
              <a:rPr lang="en-US" dirty="0"/>
              <a:t>board evaluations are some of the provisions relating </a:t>
            </a:r>
            <a:r>
              <a:rPr lang="en-US" dirty="0" smtClean="0"/>
              <a:t>to independent </a:t>
            </a:r>
            <a:r>
              <a:rPr lang="en-US" dirty="0"/>
              <a:t>directors in the </a:t>
            </a:r>
            <a:r>
              <a:rPr lang="en-US" dirty="0" smtClean="0"/>
              <a:t>Act.</a:t>
            </a:r>
          </a:p>
          <a:p>
            <a:pPr algn="just"/>
            <a:r>
              <a:rPr lang="en-US" dirty="0"/>
              <a:t>When it comes to corporate governance, regulations are </a:t>
            </a:r>
            <a:r>
              <a:rPr lang="en-US" dirty="0" smtClean="0"/>
              <a:t>at best </a:t>
            </a:r>
            <a:r>
              <a:rPr lang="en-US" dirty="0"/>
              <a:t>a good starting point, thereafter it is up to every </a:t>
            </a:r>
            <a:r>
              <a:rPr lang="en-US" dirty="0" smtClean="0"/>
              <a:t>company to </a:t>
            </a:r>
            <a:r>
              <a:rPr lang="en-US" dirty="0"/>
              <a:t>decide the structure of governance that will best serve </a:t>
            </a:r>
            <a:r>
              <a:rPr lang="en-US" dirty="0" smtClean="0"/>
              <a:t>its objectives </a:t>
            </a:r>
            <a:r>
              <a:rPr lang="en-US" dirty="0"/>
              <a:t>in terms of sustainable growth and value </a:t>
            </a:r>
            <a:r>
              <a:rPr lang="en-US" dirty="0" smtClean="0"/>
              <a:t>creation. Effectiveness </a:t>
            </a:r>
            <a:r>
              <a:rPr lang="en-US" dirty="0"/>
              <a:t>of the board and its ability to add value is </a:t>
            </a:r>
            <a:r>
              <a:rPr lang="en-US" dirty="0" smtClean="0"/>
              <a:t>not determined </a:t>
            </a:r>
            <a:r>
              <a:rPr lang="en-US" dirty="0"/>
              <a:t>by </a:t>
            </a:r>
            <a:r>
              <a:rPr lang="en-US" i="1" dirty="0"/>
              <a:t>who is on the board but by what board </a:t>
            </a:r>
            <a:r>
              <a:rPr lang="en-US" i="1" dirty="0" smtClean="0"/>
              <a:t>does. </a:t>
            </a:r>
            <a:r>
              <a:rPr lang="en-US" dirty="0" smtClean="0"/>
              <a:t>From </a:t>
            </a:r>
            <a:r>
              <a:rPr lang="en-US" dirty="0"/>
              <a:t>this point of view, the linkage between regulation </a:t>
            </a:r>
            <a:r>
              <a:rPr lang="en-US" dirty="0" smtClean="0"/>
              <a:t>and the </a:t>
            </a:r>
            <a:r>
              <a:rPr lang="en-US" dirty="0"/>
              <a:t>effectiveness of boards / independent directors can be </a:t>
            </a:r>
            <a:r>
              <a:rPr lang="en-US" dirty="0" smtClean="0"/>
              <a:t>as far </a:t>
            </a:r>
            <a:r>
              <a:rPr lang="en-US" dirty="0"/>
              <a:t>apart as chalk and cheese.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391</TotalTime>
  <Words>1582</Words>
  <Application>Microsoft Office PowerPoint</Application>
  <PresentationFormat>On-screen Show (4:3)</PresentationFormat>
  <Paragraphs>241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Opulent</vt:lpstr>
      <vt:lpstr>Independent directors</vt:lpstr>
      <vt:lpstr>Independent director –  meaning, definitions &amp; ambit</vt:lpstr>
      <vt:lpstr>Slide 3</vt:lpstr>
      <vt:lpstr>Slide 4</vt:lpstr>
      <vt:lpstr>Slide 5</vt:lpstr>
      <vt:lpstr>Slide 6</vt:lpstr>
      <vt:lpstr>Slide 7</vt:lpstr>
      <vt:lpstr>Meaning of independence</vt:lpstr>
      <vt:lpstr>FOREWORD</vt:lpstr>
      <vt:lpstr>Slide 10</vt:lpstr>
      <vt:lpstr>Slide 11</vt:lpstr>
      <vt:lpstr>Expectation v/s reality</vt:lpstr>
      <vt:lpstr>Slide 13</vt:lpstr>
      <vt:lpstr>Slide 14</vt:lpstr>
      <vt:lpstr>Slide 15</vt:lpstr>
      <vt:lpstr>INGREDIENTS OF AN INDEPENDENT DIRECTOR</vt:lpstr>
      <vt:lpstr>ROLES, RESPONSIBILITIES AND DUTIES OF AN INDEPENDENT DIRECTOR</vt:lpstr>
      <vt:lpstr>Slide 18</vt:lpstr>
      <vt:lpstr>Slide 19</vt:lpstr>
      <vt:lpstr>Slide 20</vt:lpstr>
      <vt:lpstr>Slide 21</vt:lpstr>
      <vt:lpstr>Other provisions as per companies act, 2013 and listing agreement</vt:lpstr>
      <vt:lpstr>Slide 23</vt:lpstr>
      <vt:lpstr>Slide 24</vt:lpstr>
      <vt:lpstr>Slide 25</vt:lpstr>
      <vt:lpstr>Slide 26</vt:lpstr>
      <vt:lpstr>Essentials for effective independent performance</vt:lpstr>
      <vt:lpstr>Slide 28</vt:lpstr>
      <vt:lpstr>Slide 29</vt:lpstr>
      <vt:lpstr>Slide 30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directors</dc:title>
  <dc:creator>Chetna</dc:creator>
  <cp:lastModifiedBy>Madhur</cp:lastModifiedBy>
  <cp:revision>45</cp:revision>
  <dcterms:created xsi:type="dcterms:W3CDTF">2015-02-02T14:31:56Z</dcterms:created>
  <dcterms:modified xsi:type="dcterms:W3CDTF">2015-02-17T16:28:06Z</dcterms:modified>
</cp:coreProperties>
</file>